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72" r:id="rId5"/>
    <p:sldId id="299" r:id="rId6"/>
    <p:sldId id="302" r:id="rId7"/>
    <p:sldId id="306" r:id="rId8"/>
    <p:sldId id="307" r:id="rId9"/>
    <p:sldId id="305" r:id="rId10"/>
    <p:sldId id="304" r:id="rId11"/>
    <p:sldId id="303" r:id="rId12"/>
  </p:sldIdLst>
  <p:sldSz cx="12192000" cy="6858000"/>
  <p:notesSz cx="6797675" cy="9926638"/>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userDrawn="1">
          <p15:clr>
            <a:srgbClr val="A4A3A4"/>
          </p15:clr>
        </p15:guide>
        <p15:guide id="5"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showGuides="1">
      <p:cViewPr varScale="1">
        <p:scale>
          <a:sx n="104" d="100"/>
          <a:sy n="104" d="100"/>
        </p:scale>
        <p:origin x="258" y="102"/>
      </p:cViewPr>
      <p:guideLst>
        <p:guide pos="3840"/>
        <p:guide orient="horz" pos="2160"/>
      </p:guideLst>
    </p:cSldViewPr>
  </p:slideViewPr>
  <p:outlineViewPr>
    <p:cViewPr>
      <p:scale>
        <a:sx n="33" d="100"/>
        <a:sy n="33" d="100"/>
      </p:scale>
      <p:origin x="0" y="-961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5180B75-474F-40BD-A75C-7E41DBBA0658}" type="datetimeFigureOut">
              <a:rPr lang="de-DE" smtClean="0"/>
              <a:t>06.07.2023</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2EF7DEC-703E-4074-9F44-2E098A48F33B}" type="slidenum">
              <a:rPr lang="de-DE" smtClean="0"/>
              <a:t>‹Nº›</a:t>
            </a:fld>
            <a:endParaRPr lang="de-DE"/>
          </a:p>
        </p:txBody>
      </p:sp>
    </p:spTree>
    <p:extLst>
      <p:ext uri="{BB962C8B-B14F-4D97-AF65-F5344CB8AC3E}">
        <p14:creationId xmlns:p14="http://schemas.microsoft.com/office/powerpoint/2010/main" val="2404954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62D73F-AA96-4207-969F-0F28178429C8}" type="datetimeFigureOut">
              <a:rPr lang="de-DE" smtClean="0"/>
              <a:t>06.07.2023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09FF46F-C0FD-4C39-A9B2-07D6677130E8}" type="slidenum">
              <a:rPr lang="de-DE" smtClean="0"/>
              <a:t>‹Nº›</a:t>
            </a:fld>
            <a:endParaRPr lang="de-DE"/>
          </a:p>
        </p:txBody>
      </p:sp>
    </p:spTree>
    <p:extLst>
      <p:ext uri="{BB962C8B-B14F-4D97-AF65-F5344CB8AC3E}">
        <p14:creationId xmlns:p14="http://schemas.microsoft.com/office/powerpoint/2010/main" val="8815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9" name="Pulverstrom_8003_Metallic_Transparenz.pdf" descr="Pulverstrom_8003_Metallic_Transparenz.pdf">
            <a:extLst>
              <a:ext uri="{FF2B5EF4-FFF2-40B4-BE49-F238E27FC236}">
                <a16:creationId xmlns:a16="http://schemas.microsoft.com/office/drawing/2014/main" id="{87A15BA4-7D50-48A8-BE9D-A2711BE7D5FD}"/>
              </a:ext>
            </a:extLst>
          </p:cNvPr>
          <p:cNvPicPr>
            <a:picLocks noChangeAspect="1"/>
          </p:cNvPicPr>
          <p:nvPr userDrawn="1"/>
        </p:nvPicPr>
        <p:blipFill>
          <a:blip r:embed="rId2"/>
          <a:stretch>
            <a:fillRect/>
          </a:stretch>
        </p:blipFill>
        <p:spPr>
          <a:xfrm>
            <a:off x="0" y="1800000"/>
            <a:ext cx="12192000" cy="3048000"/>
          </a:xfrm>
          <a:prstGeom prst="rect">
            <a:avLst/>
          </a:prstGeom>
          <a:ln w="12700">
            <a:miter lim="400000"/>
          </a:ln>
        </p:spPr>
      </p:pic>
      <p:sp>
        <p:nvSpPr>
          <p:cNvPr id="3" name="Subtitle 2">
            <a:extLst>
              <a:ext uri="{FF2B5EF4-FFF2-40B4-BE49-F238E27FC236}">
                <a16:creationId xmlns:a16="http://schemas.microsoft.com/office/drawing/2014/main" id="{65C45D0B-CCF4-46B3-9CE0-0C308BA2D79A}"/>
              </a:ext>
            </a:extLst>
          </p:cNvPr>
          <p:cNvSpPr>
            <a:spLocks noGrp="1"/>
          </p:cNvSpPr>
          <p:nvPr>
            <p:ph type="subTitle" idx="1"/>
          </p:nvPr>
        </p:nvSpPr>
        <p:spPr>
          <a:xfrm>
            <a:off x="896099" y="3779999"/>
            <a:ext cx="10781549" cy="54910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A8EA3CB4-76F1-406A-96E6-7238D571A591}"/>
              </a:ext>
            </a:extLst>
          </p:cNvPr>
          <p:cNvSpPr>
            <a:spLocks noGrp="1"/>
          </p:cNvSpPr>
          <p:nvPr>
            <p:ph type="title"/>
          </p:nvPr>
        </p:nvSpPr>
        <p:spPr>
          <a:xfrm>
            <a:off x="896100" y="2895935"/>
            <a:ext cx="10781550" cy="828002"/>
          </a:xfrm>
        </p:spPr>
        <p:txBody>
          <a:bodyPr anchor="ctr" anchorCtr="0">
            <a:noAutofit/>
          </a:bodyPr>
          <a:lstStyle>
            <a:lvl1pPr>
              <a:defRPr sz="7500">
                <a:solidFill>
                  <a:schemeClr val="bg1"/>
                </a:solidFill>
              </a:defRPr>
            </a:lvl1pPr>
          </a:lstStyle>
          <a:p>
            <a:r>
              <a:rPr lang="en-US" dirty="0"/>
              <a:t>Click to edit Master title style</a:t>
            </a:r>
          </a:p>
        </p:txBody>
      </p:sp>
      <p:sp>
        <p:nvSpPr>
          <p:cNvPr id="17" name="Text Placeholder 16">
            <a:extLst>
              <a:ext uri="{FF2B5EF4-FFF2-40B4-BE49-F238E27FC236}">
                <a16:creationId xmlns:a16="http://schemas.microsoft.com/office/drawing/2014/main" id="{05F6B72B-BBFE-47B9-B1A4-7F697BB239D4}"/>
              </a:ext>
            </a:extLst>
          </p:cNvPr>
          <p:cNvSpPr>
            <a:spLocks noGrp="1"/>
          </p:cNvSpPr>
          <p:nvPr>
            <p:ph type="body" sz="quarter" idx="10"/>
          </p:nvPr>
        </p:nvSpPr>
        <p:spPr>
          <a:xfrm>
            <a:off x="895350" y="2610000"/>
            <a:ext cx="10781550" cy="229872"/>
          </a:xfrm>
        </p:spPr>
        <p:txBody>
          <a:bodyPr/>
          <a:lstStyle>
            <a:lvl1pPr>
              <a:defRPr>
                <a:solidFill>
                  <a:schemeClr val="bg1"/>
                </a:solidFill>
              </a:defRPr>
            </a:lvl1pPr>
            <a:lvl2pPr marL="0" indent="0">
              <a:buNone/>
              <a:defRPr/>
            </a:lvl2pPr>
          </a:lstStyle>
          <a:p>
            <a:pPr lvl="0"/>
            <a:r>
              <a:rPr lang="en-US" dirty="0"/>
              <a:t>Click to edit Master text styles</a:t>
            </a:r>
          </a:p>
        </p:txBody>
      </p:sp>
      <p:pic>
        <p:nvPicPr>
          <p:cNvPr id="20" name="PMG_Logo+Claim_negativ_4C_metall.pdf" descr="PMG_Logo+Claim_negativ_4C_metall.pdf">
            <a:extLst>
              <a:ext uri="{FF2B5EF4-FFF2-40B4-BE49-F238E27FC236}">
                <a16:creationId xmlns:a16="http://schemas.microsoft.com/office/drawing/2014/main" id="{8BB0518B-D63A-4956-8C8C-20122620F6E8}"/>
              </a:ext>
            </a:extLst>
          </p:cNvPr>
          <p:cNvPicPr>
            <a:picLocks noChangeAspect="1"/>
          </p:cNvPicPr>
          <p:nvPr userDrawn="1"/>
        </p:nvPicPr>
        <p:blipFill>
          <a:blip r:embed="rId3"/>
          <a:stretch>
            <a:fillRect/>
          </a:stretch>
        </p:blipFill>
        <p:spPr>
          <a:xfrm>
            <a:off x="7237787" y="5528968"/>
            <a:ext cx="4401000" cy="741336"/>
          </a:xfrm>
          <a:prstGeom prst="rect">
            <a:avLst/>
          </a:prstGeom>
          <a:ln w="12700">
            <a:miter lim="400000"/>
          </a:ln>
        </p:spPr>
      </p:pic>
    </p:spTree>
    <p:extLst>
      <p:ext uri="{BB962C8B-B14F-4D97-AF65-F5344CB8AC3E}">
        <p14:creationId xmlns:p14="http://schemas.microsoft.com/office/powerpoint/2010/main" val="139956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black">
    <p:bg>
      <p:bgPr>
        <a:solidFill>
          <a:schemeClr val="tx1"/>
        </a:solidFill>
        <a:effectLst/>
      </p:bgPr>
    </p:bg>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solidFill>
                  <a:schemeClr val="bg1"/>
                </a:solidFill>
              </a:defRPr>
            </a:lvl1pPr>
          </a:lstStyle>
          <a:p>
            <a:r>
              <a:rPr lang="de-DE"/>
              <a:t>PMG Group | Author | 00.00.0000</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A03CC9DA-2EE4-4227-A642-5A6CE2420B24}" type="slidenum">
              <a:rPr lang="de-DE" smtClean="0"/>
              <a:pPr/>
              <a:t>‹Nº›</a:t>
            </a:fld>
            <a:endParaRPr lang="de-DE"/>
          </a:p>
        </p:txBody>
      </p:sp>
      <p:sp>
        <p:nvSpPr>
          <p:cNvPr id="9" name="Title 8">
            <a:extLst>
              <a:ext uri="{FF2B5EF4-FFF2-40B4-BE49-F238E27FC236}">
                <a16:creationId xmlns:a16="http://schemas.microsoft.com/office/drawing/2014/main" id="{8244BFDB-6C1D-4C91-9FA4-281238152D6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38D4195C-ECBF-46B2-ADB3-83039D37911E}"/>
              </a:ext>
            </a:extLst>
          </p:cNvPr>
          <p:cNvSpPr>
            <a:spLocks noGrp="1"/>
          </p:cNvSpPr>
          <p:nvPr>
            <p:ph sz="quarter" idx="13"/>
          </p:nvPr>
        </p:nvSpPr>
        <p:spPr>
          <a:xfrm>
            <a:off x="300038" y="1449388"/>
            <a:ext cx="5688012" cy="482441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491EC90D-2A68-4D1D-939A-B8D3219B2E05}"/>
              </a:ext>
            </a:extLst>
          </p:cNvPr>
          <p:cNvSpPr>
            <a:spLocks noGrp="1"/>
          </p:cNvSpPr>
          <p:nvPr>
            <p:ph sz="quarter" idx="14"/>
          </p:nvPr>
        </p:nvSpPr>
        <p:spPr>
          <a:xfrm>
            <a:off x="6203950" y="1449388"/>
            <a:ext cx="5688013" cy="482441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Gerade Verbindung 11">
            <a:extLst>
              <a:ext uri="{FF2B5EF4-FFF2-40B4-BE49-F238E27FC236}">
                <a16:creationId xmlns:a16="http://schemas.microsoft.com/office/drawing/2014/main" id="{ABDD6077-7B03-45C4-A1C0-57F95EAEC42F}"/>
              </a:ext>
            </a:extLst>
          </p:cNvPr>
          <p:cNvSpPr/>
          <p:nvPr userDrawn="1"/>
        </p:nvSpPr>
        <p:spPr>
          <a:xfrm>
            <a:off x="297986" y="6370243"/>
            <a:ext cx="11592000" cy="0"/>
          </a:xfrm>
          <a:prstGeom prst="line">
            <a:avLst/>
          </a:prstGeom>
          <a:ln w="6350">
            <a:solidFill>
              <a:schemeClr val="bg1"/>
            </a:solidFill>
          </a:ln>
        </p:spPr>
        <p:txBody>
          <a:bodyPr lIns="22860" rIns="22860"/>
          <a:lstStyle/>
          <a:p>
            <a:pPr defTabSz="521515">
              <a:defRPr sz="2100" spc="0">
                <a:latin typeface="Bahnschrift Regular"/>
                <a:ea typeface="Bahnschrift Regular"/>
                <a:cs typeface="Bahnschrift Regular"/>
                <a:sym typeface="Bahnschrift Regular"/>
              </a:defRPr>
            </a:pPr>
            <a:endParaRPr sz="1051" dirty="0">
              <a:solidFill>
                <a:schemeClr val="bg1"/>
              </a:solidFill>
              <a:latin typeface="DIN Pro Light" panose="02000503040000020003" pitchFamily="2" charset="0"/>
            </a:endParaRPr>
          </a:p>
        </p:txBody>
      </p:sp>
      <p:pic>
        <p:nvPicPr>
          <p:cNvPr id="12" name="Picture 4">
            <a:extLst>
              <a:ext uri="{FF2B5EF4-FFF2-40B4-BE49-F238E27FC236}">
                <a16:creationId xmlns:a16="http://schemas.microsoft.com/office/drawing/2014/main" id="{79ADC03F-04FD-4090-881E-C60C2018CBCF}"/>
              </a:ext>
            </a:extLst>
          </p:cNvPr>
          <p:cNvPicPr>
            <a:picLocks noChangeAspect="1"/>
          </p:cNvPicPr>
          <p:nvPr userDrawn="1"/>
        </p:nvPicPr>
        <p:blipFill>
          <a:blip r:embed="rId2"/>
          <a:srcRect/>
          <a:stretch/>
        </p:blipFill>
        <p:spPr>
          <a:xfrm>
            <a:off x="10740494" y="213870"/>
            <a:ext cx="1172218" cy="676869"/>
          </a:xfrm>
          <a:prstGeom prst="rect">
            <a:avLst/>
          </a:prstGeom>
        </p:spPr>
      </p:pic>
      <p:sp>
        <p:nvSpPr>
          <p:cNvPr id="14" name="Content Placeholder 9">
            <a:extLst>
              <a:ext uri="{FF2B5EF4-FFF2-40B4-BE49-F238E27FC236}">
                <a16:creationId xmlns:a16="http://schemas.microsoft.com/office/drawing/2014/main" id="{0BF4AF73-5CB9-4445-ABAD-603139672EF3}"/>
              </a:ext>
            </a:extLst>
          </p:cNvPr>
          <p:cNvSpPr>
            <a:spLocks noGrp="1"/>
          </p:cNvSpPr>
          <p:nvPr>
            <p:ph sz="quarter" idx="15"/>
          </p:nvPr>
        </p:nvSpPr>
        <p:spPr>
          <a:xfrm>
            <a:off x="300038" y="389835"/>
            <a:ext cx="9787998" cy="230877"/>
          </a:xfrm>
          <a:noFill/>
        </p:spPr>
        <p:txBody>
          <a:bodyPr wrap="none" anchor="ctr" anchorCtr="0"/>
          <a:lstStyle>
            <a:lvl1pPr rtl="0">
              <a:defRPr sz="900">
                <a:solidFill>
                  <a:schemeClr val="bg1"/>
                </a:solidFill>
              </a:defRPr>
            </a:lvl1pPr>
            <a:lvl2pPr rtl="0">
              <a:defRPr/>
            </a:lvl2pPr>
            <a:lvl3pPr rtl="0">
              <a:defRPr/>
            </a:lvl3pPr>
            <a:lvl4pPr rtl="0">
              <a:defRPr/>
            </a:lvl4pPr>
            <a:lvl5pPr rtl="0">
              <a:defRPr/>
            </a:lvl5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p:txBody>
      </p:sp>
    </p:spTree>
    <p:extLst>
      <p:ext uri="{BB962C8B-B14F-4D97-AF65-F5344CB8AC3E}">
        <p14:creationId xmlns:p14="http://schemas.microsoft.com/office/powerpoint/2010/main" val="236131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PMG Group | Author | 00.00.0000</a:t>
            </a:r>
          </a:p>
        </p:txBody>
      </p:sp>
      <p:sp>
        <p:nvSpPr>
          <p:cNvPr id="5" name="Foliennummernplatzhalter 4"/>
          <p:cNvSpPr>
            <a:spLocks noGrp="1"/>
          </p:cNvSpPr>
          <p:nvPr>
            <p:ph type="sldNum" sz="quarter" idx="12"/>
          </p:nvPr>
        </p:nvSpPr>
        <p:spPr/>
        <p:txBody>
          <a:bodyPr/>
          <a:lstStyle/>
          <a:p>
            <a:fld id="{A03CC9DA-2EE4-4227-A642-5A6CE2420B24}" type="slidenum">
              <a:rPr lang="de-DE" smtClean="0"/>
              <a:t>‹Nº›</a:t>
            </a:fld>
            <a:endParaRPr lang="de-DE"/>
          </a:p>
        </p:txBody>
      </p:sp>
      <p:sp>
        <p:nvSpPr>
          <p:cNvPr id="6" name="Title 5">
            <a:extLst>
              <a:ext uri="{FF2B5EF4-FFF2-40B4-BE49-F238E27FC236}">
                <a16:creationId xmlns:a16="http://schemas.microsoft.com/office/drawing/2014/main" id="{A7A189B7-57A1-4D1C-A285-D6F4859A16B0}"/>
              </a:ext>
            </a:extLst>
          </p:cNvPr>
          <p:cNvSpPr>
            <a:spLocks noGrp="1"/>
          </p:cNvSpPr>
          <p:nvPr>
            <p:ph type="title"/>
          </p:nvPr>
        </p:nvSpPr>
        <p:spPr/>
        <p:txBody>
          <a:bodyPr/>
          <a:lstStyle/>
          <a:p>
            <a:r>
              <a:rPr lang="en-US" dirty="0"/>
              <a:t>Click to edit Master title style</a:t>
            </a:r>
          </a:p>
        </p:txBody>
      </p:sp>
      <p:pic>
        <p:nvPicPr>
          <p:cNvPr id="7" name="Picture 4">
            <a:extLst>
              <a:ext uri="{FF2B5EF4-FFF2-40B4-BE49-F238E27FC236}">
                <a16:creationId xmlns:a16="http://schemas.microsoft.com/office/drawing/2014/main" id="{D0701812-22E7-48E8-A179-E4D1F1377814}"/>
              </a:ext>
            </a:extLst>
          </p:cNvPr>
          <p:cNvPicPr>
            <a:picLocks noChangeAspect="1"/>
          </p:cNvPicPr>
          <p:nvPr userDrawn="1"/>
        </p:nvPicPr>
        <p:blipFill>
          <a:blip r:embed="rId2"/>
          <a:srcRect/>
          <a:stretch/>
        </p:blipFill>
        <p:spPr>
          <a:xfrm>
            <a:off x="10740494" y="208626"/>
            <a:ext cx="1172218" cy="687358"/>
          </a:xfrm>
          <a:prstGeom prst="rect">
            <a:avLst/>
          </a:prstGeom>
        </p:spPr>
      </p:pic>
      <p:sp>
        <p:nvSpPr>
          <p:cNvPr id="8" name="Content Placeholder 9">
            <a:extLst>
              <a:ext uri="{FF2B5EF4-FFF2-40B4-BE49-F238E27FC236}">
                <a16:creationId xmlns:a16="http://schemas.microsoft.com/office/drawing/2014/main" id="{26929EDC-7564-4736-8D02-3010D78DC1AD}"/>
              </a:ext>
            </a:extLst>
          </p:cNvPr>
          <p:cNvSpPr>
            <a:spLocks noGrp="1"/>
          </p:cNvSpPr>
          <p:nvPr>
            <p:ph sz="quarter" idx="14"/>
          </p:nvPr>
        </p:nvSpPr>
        <p:spPr>
          <a:xfrm>
            <a:off x="300038" y="389835"/>
            <a:ext cx="9787998" cy="230877"/>
          </a:xfrm>
          <a:noFill/>
        </p:spPr>
        <p:txBody>
          <a:bodyPr wrap="none" anchor="ctr" anchorCtr="0"/>
          <a:lstStyle>
            <a:lvl1pPr rtl="0">
              <a:defRPr sz="900"/>
            </a:lvl1pPr>
            <a:lvl2pPr rtl="0">
              <a:defRPr/>
            </a:lvl2pPr>
            <a:lvl3pPr rtl="0">
              <a:defRPr/>
            </a:lvl3pPr>
            <a:lvl4pPr rtl="0">
              <a:defRPr/>
            </a:lvl4pPr>
            <a:lvl5pPr rtl="0">
              <a:defRPr/>
            </a:lvl5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p:txBody>
      </p:sp>
    </p:spTree>
    <p:extLst>
      <p:ext uri="{BB962C8B-B14F-4D97-AF65-F5344CB8AC3E}">
        <p14:creationId xmlns:p14="http://schemas.microsoft.com/office/powerpoint/2010/main" val="20429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solidFill>
                  <a:schemeClr val="bg1"/>
                </a:solidFill>
              </a:defRPr>
            </a:lvl1pPr>
          </a:lstStyle>
          <a:p>
            <a:r>
              <a:rPr lang="de-DE"/>
              <a:t>PMG Group | Author | 00.00.0000</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A03CC9DA-2EE4-4227-A642-5A6CE2420B24}" type="slidenum">
              <a:rPr lang="de-DE" smtClean="0"/>
              <a:pPr/>
              <a:t>‹Nº›</a:t>
            </a:fld>
            <a:endParaRPr lang="de-DE"/>
          </a:p>
        </p:txBody>
      </p:sp>
      <p:sp>
        <p:nvSpPr>
          <p:cNvPr id="8" name="Title 7">
            <a:extLst>
              <a:ext uri="{FF2B5EF4-FFF2-40B4-BE49-F238E27FC236}">
                <a16:creationId xmlns:a16="http://schemas.microsoft.com/office/drawing/2014/main" id="{E7841951-E986-4592-BDF0-67C5CE6C7B5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9" name="Picture 4">
            <a:extLst>
              <a:ext uri="{FF2B5EF4-FFF2-40B4-BE49-F238E27FC236}">
                <a16:creationId xmlns:a16="http://schemas.microsoft.com/office/drawing/2014/main" id="{AA388FEC-D587-42F3-B843-78F13CA1E964}"/>
              </a:ext>
            </a:extLst>
          </p:cNvPr>
          <p:cNvPicPr>
            <a:picLocks noChangeAspect="1"/>
          </p:cNvPicPr>
          <p:nvPr userDrawn="1"/>
        </p:nvPicPr>
        <p:blipFill>
          <a:blip r:embed="rId2"/>
          <a:srcRect/>
          <a:stretch/>
        </p:blipFill>
        <p:spPr>
          <a:xfrm>
            <a:off x="10740494" y="213870"/>
            <a:ext cx="1172218" cy="676869"/>
          </a:xfrm>
          <a:prstGeom prst="rect">
            <a:avLst/>
          </a:prstGeom>
        </p:spPr>
      </p:pic>
      <p:sp>
        <p:nvSpPr>
          <p:cNvPr id="11" name="Gerade Verbindung 11">
            <a:extLst>
              <a:ext uri="{FF2B5EF4-FFF2-40B4-BE49-F238E27FC236}">
                <a16:creationId xmlns:a16="http://schemas.microsoft.com/office/drawing/2014/main" id="{3A789C98-276D-45AF-B8A2-42D9CE0E0657}"/>
              </a:ext>
            </a:extLst>
          </p:cNvPr>
          <p:cNvSpPr/>
          <p:nvPr userDrawn="1"/>
        </p:nvSpPr>
        <p:spPr>
          <a:xfrm>
            <a:off x="297986" y="6370243"/>
            <a:ext cx="11592000" cy="0"/>
          </a:xfrm>
          <a:prstGeom prst="line">
            <a:avLst/>
          </a:prstGeom>
          <a:ln w="6350">
            <a:solidFill>
              <a:schemeClr val="bg1"/>
            </a:solidFill>
          </a:ln>
        </p:spPr>
        <p:txBody>
          <a:bodyPr lIns="22860" rIns="22860"/>
          <a:lstStyle/>
          <a:p>
            <a:pPr defTabSz="521515">
              <a:defRPr sz="2100" spc="0">
                <a:latin typeface="Bahnschrift Regular"/>
                <a:ea typeface="Bahnschrift Regular"/>
                <a:cs typeface="Bahnschrift Regular"/>
                <a:sym typeface="Bahnschrift Regular"/>
              </a:defRPr>
            </a:pPr>
            <a:endParaRPr sz="1051" dirty="0">
              <a:latin typeface="DIN Pro Light" panose="02000503040000020003" pitchFamily="2" charset="0"/>
            </a:endParaRPr>
          </a:p>
        </p:txBody>
      </p:sp>
      <p:sp>
        <p:nvSpPr>
          <p:cNvPr id="7" name="Content Placeholder 9">
            <a:extLst>
              <a:ext uri="{FF2B5EF4-FFF2-40B4-BE49-F238E27FC236}">
                <a16:creationId xmlns:a16="http://schemas.microsoft.com/office/drawing/2014/main" id="{2C4C78BC-A433-4077-B0C9-ABFD4184DB92}"/>
              </a:ext>
            </a:extLst>
          </p:cNvPr>
          <p:cNvSpPr>
            <a:spLocks noGrp="1"/>
          </p:cNvSpPr>
          <p:nvPr>
            <p:ph sz="quarter" idx="14"/>
          </p:nvPr>
        </p:nvSpPr>
        <p:spPr>
          <a:xfrm>
            <a:off x="300038" y="389835"/>
            <a:ext cx="9787998" cy="230877"/>
          </a:xfrm>
          <a:noFill/>
        </p:spPr>
        <p:txBody>
          <a:bodyPr wrap="none" anchor="ctr" anchorCtr="0"/>
          <a:lstStyle>
            <a:lvl1pPr rtl="0">
              <a:defRPr sz="900">
                <a:solidFill>
                  <a:schemeClr val="bg1"/>
                </a:solidFill>
              </a:defRPr>
            </a:lvl1pPr>
            <a:lvl2pPr rtl="0">
              <a:defRPr/>
            </a:lvl2pPr>
            <a:lvl3pPr rtl="0">
              <a:defRPr/>
            </a:lvl3pPr>
            <a:lvl4pPr rtl="0">
              <a:defRPr/>
            </a:lvl4pPr>
            <a:lvl5pPr rtl="0">
              <a:defRPr/>
            </a:lvl5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p:txBody>
      </p:sp>
    </p:spTree>
    <p:extLst>
      <p:ext uri="{BB962C8B-B14F-4D97-AF65-F5344CB8AC3E}">
        <p14:creationId xmlns:p14="http://schemas.microsoft.com/office/powerpoint/2010/main" val="310829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8" name="Pulverstrom_8003_Metallic_Transparenz.pdf" descr="Pulverstrom_8003_Metallic_Transparenz.pdf">
            <a:extLst>
              <a:ext uri="{FF2B5EF4-FFF2-40B4-BE49-F238E27FC236}">
                <a16:creationId xmlns:a16="http://schemas.microsoft.com/office/drawing/2014/main" id="{78A46E54-EC5C-4893-A918-EDD6ECE8B144}"/>
              </a:ext>
            </a:extLst>
          </p:cNvPr>
          <p:cNvPicPr>
            <a:picLocks noChangeAspect="1"/>
          </p:cNvPicPr>
          <p:nvPr userDrawn="1"/>
        </p:nvPicPr>
        <p:blipFill>
          <a:blip r:embed="rId2"/>
          <a:stretch>
            <a:fillRect/>
          </a:stretch>
        </p:blipFill>
        <p:spPr>
          <a:xfrm>
            <a:off x="0" y="1800000"/>
            <a:ext cx="12192000" cy="3048000"/>
          </a:xfrm>
          <a:prstGeom prst="rect">
            <a:avLst/>
          </a:prstGeom>
          <a:ln w="12700">
            <a:miter lim="400000"/>
          </a:ln>
        </p:spPr>
      </p:pic>
      <p:sp>
        <p:nvSpPr>
          <p:cNvPr id="10" name="Subtitle 2">
            <a:extLst>
              <a:ext uri="{FF2B5EF4-FFF2-40B4-BE49-F238E27FC236}">
                <a16:creationId xmlns:a16="http://schemas.microsoft.com/office/drawing/2014/main" id="{FF3927FC-303F-4A91-8C82-7DA2111665A5}"/>
              </a:ext>
            </a:extLst>
          </p:cNvPr>
          <p:cNvSpPr>
            <a:spLocks noGrp="1"/>
          </p:cNvSpPr>
          <p:nvPr>
            <p:ph type="subTitle" idx="1"/>
          </p:nvPr>
        </p:nvSpPr>
        <p:spPr>
          <a:xfrm>
            <a:off x="896099" y="3779999"/>
            <a:ext cx="10781549" cy="5491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itle 9">
            <a:extLst>
              <a:ext uri="{FF2B5EF4-FFF2-40B4-BE49-F238E27FC236}">
                <a16:creationId xmlns:a16="http://schemas.microsoft.com/office/drawing/2014/main" id="{117186BC-AFC4-408A-8271-0B63953356CE}"/>
              </a:ext>
            </a:extLst>
          </p:cNvPr>
          <p:cNvSpPr>
            <a:spLocks noGrp="1"/>
          </p:cNvSpPr>
          <p:nvPr>
            <p:ph type="title"/>
          </p:nvPr>
        </p:nvSpPr>
        <p:spPr>
          <a:xfrm>
            <a:off x="896100" y="2895935"/>
            <a:ext cx="10781550" cy="828002"/>
          </a:xfrm>
        </p:spPr>
        <p:txBody>
          <a:bodyPr anchor="ctr" anchorCtr="0">
            <a:noAutofit/>
          </a:bodyPr>
          <a:lstStyle>
            <a:lvl1pPr>
              <a:defRPr sz="7500">
                <a:solidFill>
                  <a:schemeClr val="tx1"/>
                </a:solidFill>
              </a:defRPr>
            </a:lvl1pPr>
          </a:lstStyle>
          <a:p>
            <a:r>
              <a:rPr lang="en-US" dirty="0"/>
              <a:t>Click to edit Master title style</a:t>
            </a:r>
          </a:p>
        </p:txBody>
      </p:sp>
      <p:sp>
        <p:nvSpPr>
          <p:cNvPr id="12" name="Text Placeholder 16">
            <a:extLst>
              <a:ext uri="{FF2B5EF4-FFF2-40B4-BE49-F238E27FC236}">
                <a16:creationId xmlns:a16="http://schemas.microsoft.com/office/drawing/2014/main" id="{9FADB6C7-AD00-4D0D-B124-ABF3EFEB4DA6}"/>
              </a:ext>
            </a:extLst>
          </p:cNvPr>
          <p:cNvSpPr>
            <a:spLocks noGrp="1"/>
          </p:cNvSpPr>
          <p:nvPr>
            <p:ph type="body" sz="quarter" idx="10"/>
          </p:nvPr>
        </p:nvSpPr>
        <p:spPr>
          <a:xfrm>
            <a:off x="895350" y="2610000"/>
            <a:ext cx="10781550" cy="229872"/>
          </a:xfrm>
        </p:spPr>
        <p:txBody>
          <a:bodyPr/>
          <a:lstStyle>
            <a:lvl1pPr>
              <a:defRPr>
                <a:solidFill>
                  <a:schemeClr val="tx1"/>
                </a:solidFill>
              </a:defRPr>
            </a:lvl1pPr>
            <a:lvl2pPr marL="0" indent="0">
              <a:buNone/>
              <a:defRPr/>
            </a:lvl2pPr>
          </a:lstStyle>
          <a:p>
            <a:pPr lvl="0"/>
            <a:r>
              <a:rPr lang="en-US" dirty="0"/>
              <a:t>Click to edit Master text styles</a:t>
            </a:r>
          </a:p>
        </p:txBody>
      </p:sp>
      <p:pic>
        <p:nvPicPr>
          <p:cNvPr id="14" name="PMG_Logo+Claim_negativ_4C_metall.pdf">
            <a:extLst>
              <a:ext uri="{FF2B5EF4-FFF2-40B4-BE49-F238E27FC236}">
                <a16:creationId xmlns:a16="http://schemas.microsoft.com/office/drawing/2014/main" id="{4BECF11D-0234-4900-AA6A-5441A9173B14}"/>
              </a:ext>
            </a:extLst>
          </p:cNvPr>
          <p:cNvPicPr>
            <a:picLocks noChangeAspect="1"/>
          </p:cNvPicPr>
          <p:nvPr userDrawn="1"/>
        </p:nvPicPr>
        <p:blipFill>
          <a:blip r:embed="rId3"/>
          <a:srcRect/>
          <a:stretch/>
        </p:blipFill>
        <p:spPr>
          <a:xfrm>
            <a:off x="7237787" y="5538281"/>
            <a:ext cx="4401000" cy="738711"/>
          </a:xfrm>
          <a:prstGeom prst="rect">
            <a:avLst/>
          </a:prstGeom>
          <a:ln w="12700">
            <a:miter lim="400000"/>
          </a:ln>
        </p:spPr>
      </p:pic>
    </p:spTree>
    <p:extLst>
      <p:ext uri="{BB962C8B-B14F-4D97-AF65-F5344CB8AC3E}">
        <p14:creationId xmlns:p14="http://schemas.microsoft.com/office/powerpoint/2010/main" val="196432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11" name="Pulverstrom_8003_Metallic_Transparenz.pdf" descr="Pulverstrom_8003_Metallic_Transparenz.pdf">
            <a:extLst>
              <a:ext uri="{FF2B5EF4-FFF2-40B4-BE49-F238E27FC236}">
                <a16:creationId xmlns:a16="http://schemas.microsoft.com/office/drawing/2014/main" id="{FA1B66CA-CBEC-46FE-8C0F-8AD4EC1F6C0E}"/>
              </a:ext>
            </a:extLst>
          </p:cNvPr>
          <p:cNvPicPr>
            <a:picLocks noChangeAspect="1"/>
          </p:cNvPicPr>
          <p:nvPr userDrawn="1"/>
        </p:nvPicPr>
        <p:blipFill>
          <a:blip r:embed="rId2"/>
          <a:stretch>
            <a:fillRect/>
          </a:stretch>
        </p:blipFill>
        <p:spPr>
          <a:xfrm>
            <a:off x="0" y="1800000"/>
            <a:ext cx="12192000" cy="3048000"/>
          </a:xfrm>
          <a:prstGeom prst="rect">
            <a:avLst/>
          </a:prstGeom>
          <a:ln w="12700">
            <a:miter lim="400000"/>
          </a:ln>
        </p:spPr>
      </p:pic>
      <p:pic>
        <p:nvPicPr>
          <p:cNvPr id="12" name="PMG_Logo+Claim_negativ_4C_metall.pdf" descr="PMG_Logo+Claim_negativ_4C_metall.pdf">
            <a:extLst>
              <a:ext uri="{FF2B5EF4-FFF2-40B4-BE49-F238E27FC236}">
                <a16:creationId xmlns:a16="http://schemas.microsoft.com/office/drawing/2014/main" id="{BDEDD8B0-640D-4155-A7CB-196B635DA6E9}"/>
              </a:ext>
            </a:extLst>
          </p:cNvPr>
          <p:cNvPicPr>
            <a:picLocks noChangeAspect="1"/>
          </p:cNvPicPr>
          <p:nvPr userDrawn="1"/>
        </p:nvPicPr>
        <p:blipFill>
          <a:blip r:embed="rId3"/>
          <a:stretch>
            <a:fillRect/>
          </a:stretch>
        </p:blipFill>
        <p:spPr>
          <a:xfrm>
            <a:off x="7830720" y="208626"/>
            <a:ext cx="4081992" cy="687600"/>
          </a:xfrm>
          <a:prstGeom prst="rect">
            <a:avLst/>
          </a:prstGeom>
          <a:ln w="12700">
            <a:miter lim="400000"/>
          </a:ln>
        </p:spPr>
      </p:pic>
      <p:sp>
        <p:nvSpPr>
          <p:cNvPr id="17" name="Text Placeholder 16">
            <a:extLst>
              <a:ext uri="{FF2B5EF4-FFF2-40B4-BE49-F238E27FC236}">
                <a16:creationId xmlns:a16="http://schemas.microsoft.com/office/drawing/2014/main" id="{2B00AA62-96B2-45E3-8203-B0D9FDF9E4A7}"/>
              </a:ext>
            </a:extLst>
          </p:cNvPr>
          <p:cNvSpPr>
            <a:spLocks noGrp="1"/>
          </p:cNvSpPr>
          <p:nvPr>
            <p:ph type="body" sz="quarter" idx="13" hasCustomPrompt="1"/>
          </p:nvPr>
        </p:nvSpPr>
        <p:spPr>
          <a:xfrm>
            <a:off x="300038" y="1490429"/>
            <a:ext cx="4769708" cy="5996113"/>
          </a:xfrm>
        </p:spPr>
        <p:txBody>
          <a:bodyPr vert="horz" lIns="0" tIns="0" rIns="0" bIns="0" rtlCol="0" anchor="b" anchorCtr="0">
            <a:noAutofit/>
          </a:bodyPr>
          <a:lstStyle>
            <a:lvl1pPr algn="r">
              <a:defRPr lang="en-US" sz="45000" cap="all" spc="0" dirty="0">
                <a:solidFill>
                  <a:schemeClr val="bg2"/>
                </a:solidFill>
                <a:latin typeface="+mj-lt"/>
                <a:ea typeface="Bebas Neue Pro" panose="020B0606020202050201" pitchFamily="34" charset="0"/>
                <a:cs typeface="Bebas Neue Pro" panose="020B0606020202050201" pitchFamily="34" charset="0"/>
              </a:defRPr>
            </a:lvl1pPr>
          </a:lstStyle>
          <a:p>
            <a:pPr marL="0" lvl="0" algn="r">
              <a:lnSpc>
                <a:spcPct val="80000"/>
              </a:lnSpc>
              <a:spcBef>
                <a:spcPct val="0"/>
              </a:spcBef>
            </a:pPr>
            <a:r>
              <a:rPr lang="en-US" dirty="0"/>
              <a:t>1</a:t>
            </a:r>
          </a:p>
        </p:txBody>
      </p:sp>
      <p:sp>
        <p:nvSpPr>
          <p:cNvPr id="2" name="Title 1">
            <a:extLst>
              <a:ext uri="{FF2B5EF4-FFF2-40B4-BE49-F238E27FC236}">
                <a16:creationId xmlns:a16="http://schemas.microsoft.com/office/drawing/2014/main" id="{DCEB904C-4C8A-484D-97D9-F406F1E4576D}"/>
              </a:ext>
            </a:extLst>
          </p:cNvPr>
          <p:cNvSpPr>
            <a:spLocks noGrp="1"/>
          </p:cNvSpPr>
          <p:nvPr>
            <p:ph type="title"/>
          </p:nvPr>
        </p:nvSpPr>
        <p:spPr>
          <a:xfrm>
            <a:off x="5179284" y="5095767"/>
            <a:ext cx="6440650" cy="923329"/>
          </a:xfrm>
        </p:spPr>
        <p:txBody>
          <a:bodyPr wrap="square" anchor="b"/>
          <a:lstStyle>
            <a:lvl1pPr>
              <a:defRPr sz="7500">
                <a:solidFill>
                  <a:schemeClr val="bg2"/>
                </a:solidFill>
              </a:defRPr>
            </a:lvl1pPr>
          </a:lstStyle>
          <a:p>
            <a:r>
              <a:rPr lang="en-US" dirty="0"/>
              <a:t>Click to edit</a:t>
            </a:r>
          </a:p>
        </p:txBody>
      </p:sp>
      <p:sp>
        <p:nvSpPr>
          <p:cNvPr id="5" name="Footer Placeholder 4">
            <a:extLst>
              <a:ext uri="{FF2B5EF4-FFF2-40B4-BE49-F238E27FC236}">
                <a16:creationId xmlns:a16="http://schemas.microsoft.com/office/drawing/2014/main" id="{9C385868-2046-4FE1-983E-E36E591931B1}"/>
              </a:ext>
            </a:extLst>
          </p:cNvPr>
          <p:cNvSpPr>
            <a:spLocks noGrp="1"/>
          </p:cNvSpPr>
          <p:nvPr>
            <p:ph type="ftr" sz="quarter" idx="11"/>
          </p:nvPr>
        </p:nvSpPr>
        <p:spPr/>
        <p:txBody>
          <a:bodyPr/>
          <a:lstStyle>
            <a:lvl1pPr>
              <a:defRPr>
                <a:solidFill>
                  <a:schemeClr val="bg1"/>
                </a:solidFill>
              </a:defRPr>
            </a:lvl1pPr>
          </a:lstStyle>
          <a:p>
            <a:r>
              <a:rPr lang="en-US"/>
              <a:t>PMG Group | Author | 00.00.0000</a:t>
            </a:r>
          </a:p>
        </p:txBody>
      </p:sp>
      <p:sp>
        <p:nvSpPr>
          <p:cNvPr id="6" name="Slide Number Placeholder 5">
            <a:extLst>
              <a:ext uri="{FF2B5EF4-FFF2-40B4-BE49-F238E27FC236}">
                <a16:creationId xmlns:a16="http://schemas.microsoft.com/office/drawing/2014/main" id="{A7DFA8FD-1A04-4B1F-A103-2C1F219B233C}"/>
              </a:ext>
            </a:extLst>
          </p:cNvPr>
          <p:cNvSpPr>
            <a:spLocks noGrp="1"/>
          </p:cNvSpPr>
          <p:nvPr>
            <p:ph type="sldNum" sz="quarter" idx="12"/>
          </p:nvPr>
        </p:nvSpPr>
        <p:spPr/>
        <p:txBody>
          <a:bodyPr/>
          <a:lstStyle>
            <a:lvl1pPr>
              <a:defRPr>
                <a:solidFill>
                  <a:schemeClr val="bg1"/>
                </a:solidFill>
              </a:defRPr>
            </a:lvl1pPr>
          </a:lstStyle>
          <a:p>
            <a:fld id="{C914505C-3281-4BE0-8A83-3DF632CA0BB3}" type="slidenum">
              <a:rPr lang="en-US" smtClean="0"/>
              <a:pPr/>
              <a:t>‹Nº›</a:t>
            </a:fld>
            <a:endParaRPr lang="en-US"/>
          </a:p>
        </p:txBody>
      </p:sp>
    </p:spTree>
    <p:extLst>
      <p:ext uri="{BB962C8B-B14F-4D97-AF65-F5344CB8AC3E}">
        <p14:creationId xmlns:p14="http://schemas.microsoft.com/office/powerpoint/2010/main" val="58916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pic>
        <p:nvPicPr>
          <p:cNvPr id="9" name="Pulverstrom_8003_Metallic_Transparenz.pdf" descr="Pulverstrom_8003_Metallic_Transparenz.pdf">
            <a:extLst>
              <a:ext uri="{FF2B5EF4-FFF2-40B4-BE49-F238E27FC236}">
                <a16:creationId xmlns:a16="http://schemas.microsoft.com/office/drawing/2014/main" id="{68D375C8-5897-4A09-9C23-0D8C5E0D5D02}"/>
              </a:ext>
            </a:extLst>
          </p:cNvPr>
          <p:cNvPicPr>
            <a:picLocks noChangeAspect="1"/>
          </p:cNvPicPr>
          <p:nvPr userDrawn="1"/>
        </p:nvPicPr>
        <p:blipFill>
          <a:blip r:embed="rId2"/>
          <a:stretch>
            <a:fillRect/>
          </a:stretch>
        </p:blipFill>
        <p:spPr>
          <a:xfrm>
            <a:off x="0" y="1800000"/>
            <a:ext cx="12192000" cy="3048000"/>
          </a:xfrm>
          <a:prstGeom prst="rect">
            <a:avLst/>
          </a:prstGeom>
          <a:ln w="12700">
            <a:miter lim="400000"/>
          </a:ln>
        </p:spPr>
      </p:pic>
      <p:sp>
        <p:nvSpPr>
          <p:cNvPr id="17" name="Text Placeholder 16">
            <a:extLst>
              <a:ext uri="{FF2B5EF4-FFF2-40B4-BE49-F238E27FC236}">
                <a16:creationId xmlns:a16="http://schemas.microsoft.com/office/drawing/2014/main" id="{2B00AA62-96B2-45E3-8203-B0D9FDF9E4A7}"/>
              </a:ext>
            </a:extLst>
          </p:cNvPr>
          <p:cNvSpPr>
            <a:spLocks noGrp="1"/>
          </p:cNvSpPr>
          <p:nvPr>
            <p:ph type="body" sz="quarter" idx="13" hasCustomPrompt="1"/>
          </p:nvPr>
        </p:nvSpPr>
        <p:spPr>
          <a:xfrm>
            <a:off x="300038" y="1490429"/>
            <a:ext cx="4769708" cy="5996113"/>
          </a:xfrm>
        </p:spPr>
        <p:txBody>
          <a:bodyPr vert="horz" lIns="0" tIns="0" rIns="0" bIns="0" rtlCol="0" anchor="b" anchorCtr="0">
            <a:noAutofit/>
          </a:bodyPr>
          <a:lstStyle>
            <a:lvl1pPr algn="r">
              <a:defRPr lang="en-US" sz="45000" cap="all" spc="0" dirty="0">
                <a:solidFill>
                  <a:schemeClr val="tx1"/>
                </a:solidFill>
                <a:latin typeface="+mj-lt"/>
                <a:ea typeface="Bebas Neue Pro" panose="020B0606020202050201" pitchFamily="34" charset="0"/>
                <a:cs typeface="Bebas Neue Pro" panose="020B0606020202050201" pitchFamily="34" charset="0"/>
              </a:defRPr>
            </a:lvl1pPr>
          </a:lstStyle>
          <a:p>
            <a:pPr marL="0" lvl="0" algn="r">
              <a:lnSpc>
                <a:spcPct val="80000"/>
              </a:lnSpc>
              <a:spcBef>
                <a:spcPct val="0"/>
              </a:spcBef>
            </a:pPr>
            <a:r>
              <a:rPr lang="en-US" dirty="0"/>
              <a:t>1</a:t>
            </a:r>
          </a:p>
        </p:txBody>
      </p:sp>
      <p:pic>
        <p:nvPicPr>
          <p:cNvPr id="10" name="PMG_Logo+Claim_negativ_4C_metall.pdf">
            <a:extLst>
              <a:ext uri="{FF2B5EF4-FFF2-40B4-BE49-F238E27FC236}">
                <a16:creationId xmlns:a16="http://schemas.microsoft.com/office/drawing/2014/main" id="{FBD09BAE-AF1F-42FB-A1DA-F3D0363D8736}"/>
              </a:ext>
            </a:extLst>
          </p:cNvPr>
          <p:cNvPicPr>
            <a:picLocks noChangeAspect="1"/>
          </p:cNvPicPr>
          <p:nvPr userDrawn="1"/>
        </p:nvPicPr>
        <p:blipFill>
          <a:blip r:embed="rId3"/>
          <a:srcRect/>
          <a:stretch/>
        </p:blipFill>
        <p:spPr>
          <a:xfrm>
            <a:off x="7830720" y="209843"/>
            <a:ext cx="4081992" cy="685165"/>
          </a:xfrm>
          <a:prstGeom prst="rect">
            <a:avLst/>
          </a:prstGeom>
          <a:ln w="12700">
            <a:miter lim="400000"/>
          </a:ln>
        </p:spPr>
      </p:pic>
      <p:sp>
        <p:nvSpPr>
          <p:cNvPr id="2" name="Title 1">
            <a:extLst>
              <a:ext uri="{FF2B5EF4-FFF2-40B4-BE49-F238E27FC236}">
                <a16:creationId xmlns:a16="http://schemas.microsoft.com/office/drawing/2014/main" id="{DCEB904C-4C8A-484D-97D9-F406F1E4576D}"/>
              </a:ext>
            </a:extLst>
          </p:cNvPr>
          <p:cNvSpPr>
            <a:spLocks noGrp="1"/>
          </p:cNvSpPr>
          <p:nvPr>
            <p:ph type="title"/>
          </p:nvPr>
        </p:nvSpPr>
        <p:spPr>
          <a:xfrm>
            <a:off x="5179284" y="5095767"/>
            <a:ext cx="6440650" cy="923329"/>
          </a:xfrm>
        </p:spPr>
        <p:txBody>
          <a:bodyPr wrap="square" anchor="b"/>
          <a:lstStyle>
            <a:lvl1pPr>
              <a:defRPr sz="7500">
                <a:solidFill>
                  <a:schemeClr val="tx1"/>
                </a:solidFill>
              </a:defRPr>
            </a:lvl1pPr>
          </a:lstStyle>
          <a:p>
            <a:r>
              <a:rPr lang="en-US" dirty="0"/>
              <a:t>Click to edit</a:t>
            </a:r>
          </a:p>
        </p:txBody>
      </p:sp>
      <p:sp>
        <p:nvSpPr>
          <p:cNvPr id="5" name="Footer Placeholder 4">
            <a:extLst>
              <a:ext uri="{FF2B5EF4-FFF2-40B4-BE49-F238E27FC236}">
                <a16:creationId xmlns:a16="http://schemas.microsoft.com/office/drawing/2014/main" id="{9C385868-2046-4FE1-983E-E36E591931B1}"/>
              </a:ext>
            </a:extLst>
          </p:cNvPr>
          <p:cNvSpPr>
            <a:spLocks noGrp="1"/>
          </p:cNvSpPr>
          <p:nvPr>
            <p:ph type="ftr" sz="quarter" idx="11"/>
          </p:nvPr>
        </p:nvSpPr>
        <p:spPr/>
        <p:txBody>
          <a:bodyPr/>
          <a:lstStyle/>
          <a:p>
            <a:r>
              <a:rPr lang="en-US"/>
              <a:t>PMG Group | Author | 00.00.0000</a:t>
            </a:r>
          </a:p>
        </p:txBody>
      </p:sp>
      <p:sp>
        <p:nvSpPr>
          <p:cNvPr id="6" name="Slide Number Placeholder 5">
            <a:extLst>
              <a:ext uri="{FF2B5EF4-FFF2-40B4-BE49-F238E27FC236}">
                <a16:creationId xmlns:a16="http://schemas.microsoft.com/office/drawing/2014/main" id="{A7DFA8FD-1A04-4B1F-A103-2C1F219B233C}"/>
              </a:ext>
            </a:extLst>
          </p:cNvPr>
          <p:cNvSpPr>
            <a:spLocks noGrp="1"/>
          </p:cNvSpPr>
          <p:nvPr>
            <p:ph type="sldNum" sz="quarter" idx="12"/>
          </p:nvPr>
        </p:nvSpPr>
        <p:spPr/>
        <p:txBody>
          <a:bodyPr/>
          <a:lstStyle/>
          <a:p>
            <a:fld id="{C914505C-3281-4BE0-8A83-3DF632CA0BB3}" type="slidenum">
              <a:rPr lang="en-US" smtClean="0"/>
              <a:t>‹Nº›</a:t>
            </a:fld>
            <a:endParaRPr lang="en-US"/>
          </a:p>
        </p:txBody>
      </p:sp>
    </p:spTree>
    <p:extLst>
      <p:ext uri="{BB962C8B-B14F-4D97-AF65-F5344CB8AC3E}">
        <p14:creationId xmlns:p14="http://schemas.microsoft.com/office/powerpoint/2010/main" val="410930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solidFill>
                  <a:schemeClr val="bg1"/>
                </a:solidFill>
              </a:defRPr>
            </a:lvl1pPr>
          </a:lstStyle>
          <a:p>
            <a:r>
              <a:rPr lang="de-DE"/>
              <a:t>PMG Group | Author | 00.00.0000</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A03CC9DA-2EE4-4227-A642-5A6CE2420B24}" type="slidenum">
              <a:rPr lang="de-DE" smtClean="0"/>
              <a:pPr/>
              <a:t>‹Nº›</a:t>
            </a:fld>
            <a:endParaRPr lang="de-DE"/>
          </a:p>
        </p:txBody>
      </p:sp>
      <p:sp>
        <p:nvSpPr>
          <p:cNvPr id="8" name="Title 7">
            <a:extLst>
              <a:ext uri="{FF2B5EF4-FFF2-40B4-BE49-F238E27FC236}">
                <a16:creationId xmlns:a16="http://schemas.microsoft.com/office/drawing/2014/main" id="{E7841951-E986-4592-BDF0-67C5CE6C7B5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4CF50EB7-5C3D-453F-A14A-BDE6BFC3CF44}"/>
              </a:ext>
            </a:extLst>
          </p:cNvPr>
          <p:cNvSpPr>
            <a:spLocks noGrp="1"/>
          </p:cNvSpPr>
          <p:nvPr>
            <p:ph sz="quarter" idx="13"/>
          </p:nvPr>
        </p:nvSpPr>
        <p:spPr>
          <a:xfrm>
            <a:off x="300038" y="1449388"/>
            <a:ext cx="11587162" cy="4824412"/>
          </a:xfrm>
        </p:spPr>
        <p:txBody>
          <a:bodyPr>
            <a:normAutofit/>
          </a:bodyPr>
          <a:lstStyle>
            <a:lvl1pPr marL="361950" indent="-361950">
              <a:buFont typeface="+mj-lt"/>
              <a:buAutoNum type="arabicPeriod"/>
              <a:defRPr sz="2800" b="1" cap="all" baseline="0">
                <a:solidFill>
                  <a:schemeClr val="bg1"/>
                </a:solidFill>
                <a:latin typeface="+mj-lt"/>
              </a:defRPr>
            </a:lvl1pPr>
            <a:lvl2pPr marL="0" indent="0">
              <a:buClr>
                <a:schemeClr val="bg1"/>
              </a:buClr>
              <a:buFont typeface="+mj-lt"/>
              <a:buNone/>
              <a:defRPr sz="2800" b="1" cap="all" baseline="0">
                <a:solidFill>
                  <a:schemeClr val="bg1"/>
                </a:solidFill>
                <a:latin typeface="+mj-lt"/>
              </a:defRPr>
            </a:lvl2pPr>
            <a:lvl3pPr>
              <a:buClr>
                <a:schemeClr val="bg1"/>
              </a:buClr>
              <a:defRPr sz="2800" b="1" cap="all" baseline="0">
                <a:solidFill>
                  <a:schemeClr val="bg1"/>
                </a:solidFill>
                <a:latin typeface="+mj-lt"/>
              </a:defRPr>
            </a:lvl3pPr>
            <a:lvl4pPr>
              <a:buClr>
                <a:schemeClr val="bg1"/>
              </a:buClr>
              <a:defRPr sz="2800" b="1" cap="all" baseline="0">
                <a:solidFill>
                  <a:schemeClr val="bg1"/>
                </a:solidFill>
                <a:latin typeface="+mj-lt"/>
              </a:defRPr>
            </a:lvl4pPr>
            <a:lvl5pPr>
              <a:buClr>
                <a:schemeClr val="bg1"/>
              </a:buClr>
              <a:defRPr sz="2800" b="1" cap="all" baseline="0">
                <a:solidFill>
                  <a:schemeClr val="bg1"/>
                </a:solidFill>
                <a:latin typeface="+mj-lt"/>
              </a:defRPr>
            </a:lvl5pPr>
          </a:lstStyle>
          <a:p>
            <a:pPr lvl="0"/>
            <a:r>
              <a:rPr lang="en-US" dirty="0"/>
              <a:t>Click </a:t>
            </a:r>
          </a:p>
          <a:p>
            <a:pPr lvl="0"/>
            <a:r>
              <a:rPr lang="en-US" dirty="0"/>
              <a:t>to </a:t>
            </a:r>
          </a:p>
          <a:p>
            <a:pPr lvl="0"/>
            <a:r>
              <a:rPr lang="en-US" dirty="0"/>
              <a:t>edit </a:t>
            </a:r>
          </a:p>
          <a:p>
            <a:pPr lvl="0"/>
            <a:r>
              <a:rPr lang="en-US" dirty="0"/>
              <a:t>Master </a:t>
            </a:r>
          </a:p>
          <a:p>
            <a:pPr lvl="0"/>
            <a:r>
              <a:rPr lang="en-US" dirty="0"/>
              <a:t>text </a:t>
            </a:r>
          </a:p>
          <a:p>
            <a:pPr lvl="0"/>
            <a:r>
              <a:rPr lang="en-US" dirty="0"/>
              <a:t>styles</a:t>
            </a:r>
          </a:p>
          <a:p>
            <a:pPr lvl="1"/>
            <a:endParaRPr lang="en-US" dirty="0"/>
          </a:p>
        </p:txBody>
      </p:sp>
      <p:pic>
        <p:nvPicPr>
          <p:cNvPr id="9" name="Picture 4">
            <a:extLst>
              <a:ext uri="{FF2B5EF4-FFF2-40B4-BE49-F238E27FC236}">
                <a16:creationId xmlns:a16="http://schemas.microsoft.com/office/drawing/2014/main" id="{AA388FEC-D587-42F3-B843-78F13CA1E964}"/>
              </a:ext>
            </a:extLst>
          </p:cNvPr>
          <p:cNvPicPr>
            <a:picLocks noChangeAspect="1"/>
          </p:cNvPicPr>
          <p:nvPr userDrawn="1"/>
        </p:nvPicPr>
        <p:blipFill>
          <a:blip r:embed="rId2"/>
          <a:srcRect/>
          <a:stretch/>
        </p:blipFill>
        <p:spPr>
          <a:xfrm>
            <a:off x="10740494" y="213870"/>
            <a:ext cx="1172218" cy="676869"/>
          </a:xfrm>
          <a:prstGeom prst="rect">
            <a:avLst/>
          </a:prstGeom>
        </p:spPr>
      </p:pic>
      <p:sp>
        <p:nvSpPr>
          <p:cNvPr id="12" name="Gerade Verbindung 11">
            <a:extLst>
              <a:ext uri="{FF2B5EF4-FFF2-40B4-BE49-F238E27FC236}">
                <a16:creationId xmlns:a16="http://schemas.microsoft.com/office/drawing/2014/main" id="{3C4511BA-800C-48DE-9D7A-172AF22E441B}"/>
              </a:ext>
            </a:extLst>
          </p:cNvPr>
          <p:cNvSpPr/>
          <p:nvPr userDrawn="1"/>
        </p:nvSpPr>
        <p:spPr>
          <a:xfrm>
            <a:off x="297986" y="6370243"/>
            <a:ext cx="11592000" cy="0"/>
          </a:xfrm>
          <a:prstGeom prst="line">
            <a:avLst/>
          </a:prstGeom>
          <a:ln w="6350">
            <a:solidFill>
              <a:schemeClr val="bg1"/>
            </a:solidFill>
          </a:ln>
        </p:spPr>
        <p:txBody>
          <a:bodyPr lIns="22860" rIns="22860"/>
          <a:lstStyle/>
          <a:p>
            <a:pPr defTabSz="521515">
              <a:defRPr sz="2100" spc="0">
                <a:latin typeface="Bahnschrift Regular"/>
                <a:ea typeface="Bahnschrift Regular"/>
                <a:cs typeface="Bahnschrift Regular"/>
                <a:sym typeface="Bahnschrift Regular"/>
              </a:defRPr>
            </a:pPr>
            <a:endParaRPr sz="1051" dirty="0">
              <a:latin typeface="DIN Pro Light" panose="02000503040000020003" pitchFamily="2" charset="0"/>
            </a:endParaRPr>
          </a:p>
        </p:txBody>
      </p:sp>
    </p:spTree>
    <p:extLst>
      <p:ext uri="{BB962C8B-B14F-4D97-AF65-F5344CB8AC3E}">
        <p14:creationId xmlns:p14="http://schemas.microsoft.com/office/powerpoint/2010/main" val="320173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solidFill>
                  <a:schemeClr val="tx1"/>
                </a:solidFill>
              </a:defRPr>
            </a:lvl1pPr>
          </a:lstStyle>
          <a:p>
            <a:r>
              <a:rPr lang="de-DE"/>
              <a:t>PMG Group | Author | 00.00.0000</a:t>
            </a:r>
          </a:p>
        </p:txBody>
      </p:sp>
      <p:sp>
        <p:nvSpPr>
          <p:cNvPr id="6" name="Foliennummernplatzhalter 5"/>
          <p:cNvSpPr>
            <a:spLocks noGrp="1"/>
          </p:cNvSpPr>
          <p:nvPr>
            <p:ph type="sldNum" sz="quarter" idx="12"/>
          </p:nvPr>
        </p:nvSpPr>
        <p:spPr/>
        <p:txBody>
          <a:bodyPr/>
          <a:lstStyle>
            <a:lvl1pPr>
              <a:defRPr>
                <a:solidFill>
                  <a:schemeClr val="tx1"/>
                </a:solidFill>
              </a:defRPr>
            </a:lvl1pPr>
          </a:lstStyle>
          <a:p>
            <a:fld id="{A03CC9DA-2EE4-4227-A642-5A6CE2420B24}" type="slidenum">
              <a:rPr lang="de-DE" smtClean="0"/>
              <a:pPr/>
              <a:t>‹Nº›</a:t>
            </a:fld>
            <a:endParaRPr lang="de-DE"/>
          </a:p>
        </p:txBody>
      </p:sp>
      <p:sp>
        <p:nvSpPr>
          <p:cNvPr id="8" name="Title 7">
            <a:extLst>
              <a:ext uri="{FF2B5EF4-FFF2-40B4-BE49-F238E27FC236}">
                <a16:creationId xmlns:a16="http://schemas.microsoft.com/office/drawing/2014/main" id="{E7841951-E986-4592-BDF0-67C5CE6C7B58}"/>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4CF50EB7-5C3D-453F-A14A-BDE6BFC3CF44}"/>
              </a:ext>
            </a:extLst>
          </p:cNvPr>
          <p:cNvSpPr>
            <a:spLocks noGrp="1"/>
          </p:cNvSpPr>
          <p:nvPr>
            <p:ph sz="quarter" idx="13"/>
          </p:nvPr>
        </p:nvSpPr>
        <p:spPr>
          <a:xfrm>
            <a:off x="300038" y="1449388"/>
            <a:ext cx="11587162" cy="4824412"/>
          </a:xfrm>
        </p:spPr>
        <p:txBody>
          <a:bodyPr>
            <a:normAutofit/>
          </a:bodyPr>
          <a:lstStyle>
            <a:lvl1pPr marL="361950" indent="-361950">
              <a:buFont typeface="+mj-lt"/>
              <a:buAutoNum type="arabicPeriod"/>
              <a:defRPr sz="2800" b="1" cap="all" baseline="0">
                <a:solidFill>
                  <a:schemeClr val="tx1"/>
                </a:solidFill>
                <a:latin typeface="+mj-lt"/>
              </a:defRPr>
            </a:lvl1pPr>
            <a:lvl2pPr marL="0" indent="0">
              <a:buClr>
                <a:schemeClr val="bg1"/>
              </a:buClr>
              <a:buFont typeface="+mj-lt"/>
              <a:buNone/>
              <a:defRPr sz="2800" b="1" cap="all" baseline="0">
                <a:solidFill>
                  <a:schemeClr val="tx1"/>
                </a:solidFill>
                <a:latin typeface="+mj-lt"/>
              </a:defRPr>
            </a:lvl2pPr>
            <a:lvl3pPr>
              <a:buClr>
                <a:schemeClr val="bg1"/>
              </a:buClr>
              <a:defRPr sz="2800" b="1" cap="all" baseline="0">
                <a:solidFill>
                  <a:schemeClr val="bg1"/>
                </a:solidFill>
                <a:latin typeface="+mj-lt"/>
              </a:defRPr>
            </a:lvl3pPr>
            <a:lvl4pPr>
              <a:buClr>
                <a:schemeClr val="bg1"/>
              </a:buClr>
              <a:defRPr sz="2800" b="1" cap="all" baseline="0">
                <a:solidFill>
                  <a:schemeClr val="bg1"/>
                </a:solidFill>
                <a:latin typeface="+mj-lt"/>
              </a:defRPr>
            </a:lvl4pPr>
            <a:lvl5pPr>
              <a:buClr>
                <a:schemeClr val="bg1"/>
              </a:buClr>
              <a:defRPr sz="2800" b="1" cap="all" baseline="0">
                <a:solidFill>
                  <a:schemeClr val="bg1"/>
                </a:solidFill>
                <a:latin typeface="+mj-lt"/>
              </a:defRPr>
            </a:lvl5pPr>
          </a:lstStyle>
          <a:p>
            <a:pPr lvl="0"/>
            <a:r>
              <a:rPr lang="en-US" dirty="0"/>
              <a:t>Click </a:t>
            </a:r>
          </a:p>
          <a:p>
            <a:pPr lvl="0"/>
            <a:r>
              <a:rPr lang="en-US" dirty="0"/>
              <a:t>to </a:t>
            </a:r>
          </a:p>
          <a:p>
            <a:pPr lvl="0"/>
            <a:r>
              <a:rPr lang="en-US" dirty="0"/>
              <a:t>edit </a:t>
            </a:r>
          </a:p>
          <a:p>
            <a:pPr lvl="0"/>
            <a:r>
              <a:rPr lang="en-US" dirty="0"/>
              <a:t>Master </a:t>
            </a:r>
          </a:p>
          <a:p>
            <a:pPr lvl="0"/>
            <a:r>
              <a:rPr lang="en-US" dirty="0"/>
              <a:t>text </a:t>
            </a:r>
          </a:p>
          <a:p>
            <a:pPr lvl="0"/>
            <a:r>
              <a:rPr lang="en-US" dirty="0"/>
              <a:t>styles</a:t>
            </a:r>
          </a:p>
          <a:p>
            <a:pPr lvl="1"/>
            <a:endParaRPr lang="en-US" dirty="0"/>
          </a:p>
        </p:txBody>
      </p:sp>
      <p:pic>
        <p:nvPicPr>
          <p:cNvPr id="11" name="Picture 4">
            <a:extLst>
              <a:ext uri="{FF2B5EF4-FFF2-40B4-BE49-F238E27FC236}">
                <a16:creationId xmlns:a16="http://schemas.microsoft.com/office/drawing/2014/main" id="{44D0AB6B-0066-4F6E-BF9C-68E079A49D50}"/>
              </a:ext>
            </a:extLst>
          </p:cNvPr>
          <p:cNvPicPr>
            <a:picLocks noChangeAspect="1"/>
          </p:cNvPicPr>
          <p:nvPr userDrawn="1"/>
        </p:nvPicPr>
        <p:blipFill>
          <a:blip r:embed="rId2"/>
          <a:srcRect/>
          <a:stretch/>
        </p:blipFill>
        <p:spPr>
          <a:xfrm>
            <a:off x="10740494" y="208626"/>
            <a:ext cx="1172218" cy="687358"/>
          </a:xfrm>
          <a:prstGeom prst="rect">
            <a:avLst/>
          </a:prstGeom>
        </p:spPr>
      </p:pic>
    </p:spTree>
    <p:extLst>
      <p:ext uri="{BB962C8B-B14F-4D97-AF65-F5344CB8AC3E}">
        <p14:creationId xmlns:p14="http://schemas.microsoft.com/office/powerpoint/2010/main" val="429063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PMG Group | Author | 00.00.0000</a:t>
            </a:r>
          </a:p>
        </p:txBody>
      </p:sp>
      <p:sp>
        <p:nvSpPr>
          <p:cNvPr id="6" name="Foliennummernplatzhalter 5"/>
          <p:cNvSpPr>
            <a:spLocks noGrp="1"/>
          </p:cNvSpPr>
          <p:nvPr>
            <p:ph type="sldNum" sz="quarter" idx="12"/>
          </p:nvPr>
        </p:nvSpPr>
        <p:spPr/>
        <p:txBody>
          <a:bodyPr/>
          <a:lstStyle/>
          <a:p>
            <a:fld id="{A03CC9DA-2EE4-4227-A642-5A6CE2420B24}" type="slidenum">
              <a:rPr lang="de-DE" smtClean="0"/>
              <a:t>‹Nº›</a:t>
            </a:fld>
            <a:endParaRPr lang="de-DE"/>
          </a:p>
        </p:txBody>
      </p:sp>
      <p:sp>
        <p:nvSpPr>
          <p:cNvPr id="8" name="Title 7">
            <a:extLst>
              <a:ext uri="{FF2B5EF4-FFF2-40B4-BE49-F238E27FC236}">
                <a16:creationId xmlns:a16="http://schemas.microsoft.com/office/drawing/2014/main" id="{E7841951-E986-4592-BDF0-67C5CE6C7B58}"/>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4CF50EB7-5C3D-453F-A14A-BDE6BFC3CF44}"/>
              </a:ext>
            </a:extLst>
          </p:cNvPr>
          <p:cNvSpPr>
            <a:spLocks noGrp="1"/>
          </p:cNvSpPr>
          <p:nvPr>
            <p:ph sz="quarter" idx="13"/>
          </p:nvPr>
        </p:nvSpPr>
        <p:spPr>
          <a:xfrm>
            <a:off x="300038" y="1449388"/>
            <a:ext cx="11587162" cy="4824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4">
            <a:extLst>
              <a:ext uri="{FF2B5EF4-FFF2-40B4-BE49-F238E27FC236}">
                <a16:creationId xmlns:a16="http://schemas.microsoft.com/office/drawing/2014/main" id="{10BB52DD-0F9E-4A70-B25C-403472DA28C9}"/>
              </a:ext>
            </a:extLst>
          </p:cNvPr>
          <p:cNvPicPr>
            <a:picLocks noChangeAspect="1"/>
          </p:cNvPicPr>
          <p:nvPr userDrawn="1"/>
        </p:nvPicPr>
        <p:blipFill>
          <a:blip r:embed="rId2"/>
          <a:srcRect/>
          <a:stretch/>
        </p:blipFill>
        <p:spPr>
          <a:xfrm>
            <a:off x="10740494" y="208626"/>
            <a:ext cx="1172218" cy="687358"/>
          </a:xfrm>
          <a:prstGeom prst="rect">
            <a:avLst/>
          </a:prstGeom>
        </p:spPr>
      </p:pic>
      <p:sp>
        <p:nvSpPr>
          <p:cNvPr id="7" name="Content Placeholder 9">
            <a:extLst>
              <a:ext uri="{FF2B5EF4-FFF2-40B4-BE49-F238E27FC236}">
                <a16:creationId xmlns:a16="http://schemas.microsoft.com/office/drawing/2014/main" id="{A317A9C3-68E7-4894-8C63-6F33364CD9E1}"/>
              </a:ext>
            </a:extLst>
          </p:cNvPr>
          <p:cNvSpPr>
            <a:spLocks noGrp="1"/>
          </p:cNvSpPr>
          <p:nvPr>
            <p:ph sz="quarter" idx="14"/>
          </p:nvPr>
        </p:nvSpPr>
        <p:spPr>
          <a:xfrm>
            <a:off x="300038" y="389835"/>
            <a:ext cx="9787998" cy="230877"/>
          </a:xfrm>
          <a:noFill/>
        </p:spPr>
        <p:txBody>
          <a:bodyPr wrap="none" anchor="ctr" anchorCtr="0"/>
          <a:lstStyle>
            <a:lvl1pPr rtl="0">
              <a:defRPr sz="900"/>
            </a:lvl1pPr>
            <a:lvl2pPr rtl="0">
              <a:defRPr/>
            </a:lvl2pPr>
            <a:lvl3pPr rtl="0">
              <a:defRPr/>
            </a:lvl3pPr>
            <a:lvl4pPr rtl="0">
              <a:defRPr/>
            </a:lvl4pPr>
            <a:lvl5pPr rtl="0">
              <a:defRPr/>
            </a:lvl5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p:txBody>
      </p:sp>
    </p:spTree>
    <p:extLst>
      <p:ext uri="{BB962C8B-B14F-4D97-AF65-F5344CB8AC3E}">
        <p14:creationId xmlns:p14="http://schemas.microsoft.com/office/powerpoint/2010/main" val="136734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solidFill>
                  <a:schemeClr val="bg1"/>
                </a:solidFill>
              </a:defRPr>
            </a:lvl1pPr>
          </a:lstStyle>
          <a:p>
            <a:r>
              <a:rPr lang="de-DE"/>
              <a:t>PMG Group | Author | 00.00.0000</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A03CC9DA-2EE4-4227-A642-5A6CE2420B24}" type="slidenum">
              <a:rPr lang="de-DE" smtClean="0"/>
              <a:pPr/>
              <a:t>‹Nº›</a:t>
            </a:fld>
            <a:endParaRPr lang="de-DE"/>
          </a:p>
        </p:txBody>
      </p:sp>
      <p:sp>
        <p:nvSpPr>
          <p:cNvPr id="8" name="Title 7">
            <a:extLst>
              <a:ext uri="{FF2B5EF4-FFF2-40B4-BE49-F238E27FC236}">
                <a16:creationId xmlns:a16="http://schemas.microsoft.com/office/drawing/2014/main" id="{E7841951-E986-4592-BDF0-67C5CE6C7B5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4CF50EB7-5C3D-453F-A14A-BDE6BFC3CF44}"/>
              </a:ext>
            </a:extLst>
          </p:cNvPr>
          <p:cNvSpPr>
            <a:spLocks noGrp="1"/>
          </p:cNvSpPr>
          <p:nvPr>
            <p:ph sz="quarter" idx="13"/>
          </p:nvPr>
        </p:nvSpPr>
        <p:spPr>
          <a:xfrm>
            <a:off x="300038" y="1449388"/>
            <a:ext cx="11587162" cy="482441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4">
            <a:extLst>
              <a:ext uri="{FF2B5EF4-FFF2-40B4-BE49-F238E27FC236}">
                <a16:creationId xmlns:a16="http://schemas.microsoft.com/office/drawing/2014/main" id="{AA388FEC-D587-42F3-B843-78F13CA1E964}"/>
              </a:ext>
            </a:extLst>
          </p:cNvPr>
          <p:cNvPicPr>
            <a:picLocks noChangeAspect="1"/>
          </p:cNvPicPr>
          <p:nvPr userDrawn="1"/>
        </p:nvPicPr>
        <p:blipFill>
          <a:blip r:embed="rId2"/>
          <a:srcRect/>
          <a:stretch/>
        </p:blipFill>
        <p:spPr>
          <a:xfrm>
            <a:off x="10740494" y="213870"/>
            <a:ext cx="1172218" cy="676869"/>
          </a:xfrm>
          <a:prstGeom prst="rect">
            <a:avLst/>
          </a:prstGeom>
        </p:spPr>
      </p:pic>
      <p:sp>
        <p:nvSpPr>
          <p:cNvPr id="12" name="Gerade Verbindung 11">
            <a:extLst>
              <a:ext uri="{FF2B5EF4-FFF2-40B4-BE49-F238E27FC236}">
                <a16:creationId xmlns:a16="http://schemas.microsoft.com/office/drawing/2014/main" id="{3C4511BA-800C-48DE-9D7A-172AF22E441B}"/>
              </a:ext>
            </a:extLst>
          </p:cNvPr>
          <p:cNvSpPr/>
          <p:nvPr userDrawn="1"/>
        </p:nvSpPr>
        <p:spPr>
          <a:xfrm>
            <a:off x="297986" y="6370243"/>
            <a:ext cx="11592000" cy="0"/>
          </a:xfrm>
          <a:prstGeom prst="line">
            <a:avLst/>
          </a:prstGeom>
          <a:ln w="6350">
            <a:solidFill>
              <a:schemeClr val="bg1"/>
            </a:solidFill>
          </a:ln>
        </p:spPr>
        <p:txBody>
          <a:bodyPr lIns="22860" rIns="22860"/>
          <a:lstStyle/>
          <a:p>
            <a:pPr defTabSz="521515">
              <a:defRPr sz="2100" spc="0">
                <a:latin typeface="Bahnschrift Regular"/>
                <a:ea typeface="Bahnschrift Regular"/>
                <a:cs typeface="Bahnschrift Regular"/>
                <a:sym typeface="Bahnschrift Regular"/>
              </a:defRPr>
            </a:pPr>
            <a:endParaRPr sz="1051" dirty="0">
              <a:latin typeface="DIN Pro Light" panose="02000503040000020003" pitchFamily="2" charset="0"/>
            </a:endParaRPr>
          </a:p>
        </p:txBody>
      </p:sp>
      <p:sp>
        <p:nvSpPr>
          <p:cNvPr id="11" name="Content Placeholder 9">
            <a:extLst>
              <a:ext uri="{FF2B5EF4-FFF2-40B4-BE49-F238E27FC236}">
                <a16:creationId xmlns:a16="http://schemas.microsoft.com/office/drawing/2014/main" id="{10DA78FC-8C38-482E-8266-F3F0AFA361BD}"/>
              </a:ext>
            </a:extLst>
          </p:cNvPr>
          <p:cNvSpPr>
            <a:spLocks noGrp="1"/>
          </p:cNvSpPr>
          <p:nvPr>
            <p:ph sz="quarter" idx="14"/>
          </p:nvPr>
        </p:nvSpPr>
        <p:spPr>
          <a:xfrm>
            <a:off x="300038" y="389835"/>
            <a:ext cx="9787998" cy="230877"/>
          </a:xfrm>
          <a:noFill/>
        </p:spPr>
        <p:txBody>
          <a:bodyPr wrap="none" anchor="ctr" anchorCtr="0"/>
          <a:lstStyle>
            <a:lvl1pPr rtl="0">
              <a:defRPr sz="900">
                <a:solidFill>
                  <a:schemeClr val="bg1"/>
                </a:solidFill>
              </a:defRPr>
            </a:lvl1pPr>
            <a:lvl2pPr rtl="0">
              <a:defRPr/>
            </a:lvl2pPr>
            <a:lvl3pPr rtl="0">
              <a:defRPr/>
            </a:lvl3pPr>
            <a:lvl4pPr rtl="0">
              <a:defRPr/>
            </a:lvl4pPr>
            <a:lvl5pPr rtl="0">
              <a:defRPr/>
            </a:lvl5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p:txBody>
      </p:sp>
    </p:spTree>
    <p:extLst>
      <p:ext uri="{BB962C8B-B14F-4D97-AF65-F5344CB8AC3E}">
        <p14:creationId xmlns:p14="http://schemas.microsoft.com/office/powerpoint/2010/main" val="101382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PMG Group | Author | 00.00.0000</a:t>
            </a:r>
          </a:p>
        </p:txBody>
      </p:sp>
      <p:sp>
        <p:nvSpPr>
          <p:cNvPr id="6" name="Foliennummernplatzhalter 5"/>
          <p:cNvSpPr>
            <a:spLocks noGrp="1"/>
          </p:cNvSpPr>
          <p:nvPr>
            <p:ph type="sldNum" sz="quarter" idx="12"/>
          </p:nvPr>
        </p:nvSpPr>
        <p:spPr/>
        <p:txBody>
          <a:bodyPr/>
          <a:lstStyle/>
          <a:p>
            <a:fld id="{A03CC9DA-2EE4-4227-A642-5A6CE2420B24}" type="slidenum">
              <a:rPr lang="de-DE" smtClean="0"/>
              <a:t>‹Nº›</a:t>
            </a:fld>
            <a:endParaRPr lang="de-DE"/>
          </a:p>
        </p:txBody>
      </p:sp>
      <p:sp>
        <p:nvSpPr>
          <p:cNvPr id="9" name="Title 8">
            <a:extLst>
              <a:ext uri="{FF2B5EF4-FFF2-40B4-BE49-F238E27FC236}">
                <a16:creationId xmlns:a16="http://schemas.microsoft.com/office/drawing/2014/main" id="{8244BFDB-6C1D-4C91-9FA4-281238152D6F}"/>
              </a:ext>
            </a:extLst>
          </p:cNvPr>
          <p:cNvSpPr>
            <a:spLocks noGrp="1"/>
          </p:cNvSpPr>
          <p:nvPr>
            <p:ph type="title"/>
          </p:nvPr>
        </p:nvSpPr>
        <p:spPr/>
        <p:txBody>
          <a:bodyPr/>
          <a:lstStyle/>
          <a:p>
            <a:r>
              <a:rPr lang="en-US" dirty="0"/>
              <a:t>Click to edit Master title style</a:t>
            </a:r>
          </a:p>
        </p:txBody>
      </p:sp>
      <p:sp>
        <p:nvSpPr>
          <p:cNvPr id="11" name="Content Placeholder 10">
            <a:extLst>
              <a:ext uri="{FF2B5EF4-FFF2-40B4-BE49-F238E27FC236}">
                <a16:creationId xmlns:a16="http://schemas.microsoft.com/office/drawing/2014/main" id="{38D4195C-ECBF-46B2-ADB3-83039D37911E}"/>
              </a:ext>
            </a:extLst>
          </p:cNvPr>
          <p:cNvSpPr>
            <a:spLocks noGrp="1"/>
          </p:cNvSpPr>
          <p:nvPr>
            <p:ph sz="quarter" idx="13"/>
          </p:nvPr>
        </p:nvSpPr>
        <p:spPr>
          <a:xfrm>
            <a:off x="300038" y="1449388"/>
            <a:ext cx="5688012" cy="482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491EC90D-2A68-4D1D-939A-B8D3219B2E05}"/>
              </a:ext>
            </a:extLst>
          </p:cNvPr>
          <p:cNvSpPr>
            <a:spLocks noGrp="1"/>
          </p:cNvSpPr>
          <p:nvPr>
            <p:ph sz="quarter" idx="14"/>
          </p:nvPr>
        </p:nvSpPr>
        <p:spPr>
          <a:xfrm>
            <a:off x="6203950" y="1449388"/>
            <a:ext cx="5688013" cy="482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4">
            <a:extLst>
              <a:ext uri="{FF2B5EF4-FFF2-40B4-BE49-F238E27FC236}">
                <a16:creationId xmlns:a16="http://schemas.microsoft.com/office/drawing/2014/main" id="{9708136D-278E-44A7-BA41-B07929117F04}"/>
              </a:ext>
            </a:extLst>
          </p:cNvPr>
          <p:cNvPicPr>
            <a:picLocks noChangeAspect="1"/>
          </p:cNvPicPr>
          <p:nvPr userDrawn="1"/>
        </p:nvPicPr>
        <p:blipFill>
          <a:blip r:embed="rId2"/>
          <a:srcRect/>
          <a:stretch/>
        </p:blipFill>
        <p:spPr>
          <a:xfrm>
            <a:off x="10740494" y="208626"/>
            <a:ext cx="1172218" cy="687358"/>
          </a:xfrm>
          <a:prstGeom prst="rect">
            <a:avLst/>
          </a:prstGeom>
        </p:spPr>
      </p:pic>
      <p:sp>
        <p:nvSpPr>
          <p:cNvPr id="8" name="Content Placeholder 9">
            <a:extLst>
              <a:ext uri="{FF2B5EF4-FFF2-40B4-BE49-F238E27FC236}">
                <a16:creationId xmlns:a16="http://schemas.microsoft.com/office/drawing/2014/main" id="{C1E5A7FA-5C6F-47F2-B131-660F1B9A0D84}"/>
              </a:ext>
            </a:extLst>
          </p:cNvPr>
          <p:cNvSpPr>
            <a:spLocks noGrp="1"/>
          </p:cNvSpPr>
          <p:nvPr>
            <p:ph sz="quarter" idx="15"/>
          </p:nvPr>
        </p:nvSpPr>
        <p:spPr>
          <a:xfrm>
            <a:off x="300038" y="389835"/>
            <a:ext cx="9787998" cy="230877"/>
          </a:xfrm>
          <a:noFill/>
        </p:spPr>
        <p:txBody>
          <a:bodyPr wrap="none" anchor="ctr" anchorCtr="0"/>
          <a:lstStyle>
            <a:lvl1pPr rtl="0">
              <a:defRPr sz="900"/>
            </a:lvl1pPr>
            <a:lvl2pPr rtl="0">
              <a:defRPr/>
            </a:lvl2pPr>
            <a:lvl3pPr rtl="0">
              <a:defRPr/>
            </a:lvl3pPr>
            <a:lvl4pPr rtl="0">
              <a:defRPr/>
            </a:lvl4pPr>
            <a:lvl5pPr rtl="0">
              <a:defRPr/>
            </a:lvl5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p:txBody>
      </p:sp>
    </p:spTree>
    <p:extLst>
      <p:ext uri="{BB962C8B-B14F-4D97-AF65-F5344CB8AC3E}">
        <p14:creationId xmlns:p14="http://schemas.microsoft.com/office/powerpoint/2010/main" val="263484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D17BEFC-3B9F-4B62-A193-FC81D5276600}"/>
              </a:ext>
            </a:extLst>
          </p:cNvPr>
          <p:cNvGraphicFramePr>
            <a:graphicFrameLocks noChangeAspect="1"/>
          </p:cNvGraphicFramePr>
          <p:nvPr userDrawn="1">
            <p:custDataLst>
              <p:tags r:id="rId14"/>
            </p:custDataLst>
            <p:extLst>
              <p:ext uri="{D42A27DB-BD31-4B8C-83A1-F6EECF244321}">
                <p14:modId xmlns:p14="http://schemas.microsoft.com/office/powerpoint/2010/main" val="54199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413" imgH="416" progId="TCLayout.ActiveDocument.1">
                  <p:embed/>
                </p:oleObj>
              </mc:Choice>
              <mc:Fallback>
                <p:oleObj name="think-cell Folie" r:id="rId15" imgW="413" imgH="416"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Fußzeilenplatzhalter 4"/>
          <p:cNvSpPr>
            <a:spLocks noGrp="1"/>
          </p:cNvSpPr>
          <p:nvPr>
            <p:ph type="ftr" sz="quarter" idx="3"/>
          </p:nvPr>
        </p:nvSpPr>
        <p:spPr>
          <a:xfrm>
            <a:off x="300037" y="6466687"/>
            <a:ext cx="10086975" cy="151594"/>
          </a:xfrm>
          <a:prstGeom prst="rect">
            <a:avLst/>
          </a:prstGeom>
        </p:spPr>
        <p:txBody>
          <a:bodyPr vert="horz" lIns="0" tIns="0" rIns="0" bIns="0" rtlCol="0" anchor="b" anchorCtr="0"/>
          <a:lstStyle>
            <a:lvl1pPr algn="l">
              <a:defRPr sz="900">
                <a:solidFill>
                  <a:schemeClr val="tx1"/>
                </a:solidFill>
              </a:defRPr>
            </a:lvl1pPr>
          </a:lstStyle>
          <a:p>
            <a:r>
              <a:rPr lang="de-DE"/>
              <a:t>PMG Group | Author | 00.00.0000</a:t>
            </a:r>
            <a:endParaRPr lang="de-DE" dirty="0"/>
          </a:p>
        </p:txBody>
      </p:sp>
      <p:sp>
        <p:nvSpPr>
          <p:cNvPr id="6" name="Foliennummernplatzhalter 5"/>
          <p:cNvSpPr>
            <a:spLocks noGrp="1"/>
          </p:cNvSpPr>
          <p:nvPr>
            <p:ph type="sldNum" sz="quarter" idx="4"/>
          </p:nvPr>
        </p:nvSpPr>
        <p:spPr>
          <a:xfrm>
            <a:off x="11677650" y="6453188"/>
            <a:ext cx="209184" cy="165093"/>
          </a:xfrm>
          <a:prstGeom prst="rect">
            <a:avLst/>
          </a:prstGeom>
        </p:spPr>
        <p:txBody>
          <a:bodyPr vert="horz" wrap="none" lIns="0" tIns="0" rIns="0" bIns="0" rtlCol="0" anchor="ctr"/>
          <a:lstStyle>
            <a:lvl1pPr algn="r">
              <a:defRPr sz="900">
                <a:solidFill>
                  <a:schemeClr val="tx1"/>
                </a:solidFill>
              </a:defRPr>
            </a:lvl1pPr>
          </a:lstStyle>
          <a:p>
            <a:fld id="{A03CC9DA-2EE4-4227-A642-5A6CE2420B24}" type="slidenum">
              <a:rPr lang="de-DE" smtClean="0"/>
              <a:pPr/>
              <a:t>‹Nº›</a:t>
            </a:fld>
            <a:endParaRPr lang="de-DE" dirty="0"/>
          </a:p>
        </p:txBody>
      </p:sp>
      <p:sp>
        <p:nvSpPr>
          <p:cNvPr id="7" name="Gerade Verbindung 11">
            <a:extLst>
              <a:ext uri="{FF2B5EF4-FFF2-40B4-BE49-F238E27FC236}">
                <a16:creationId xmlns:a16="http://schemas.microsoft.com/office/drawing/2014/main" id="{6BE35D1F-44D7-4E7D-AABE-471560A88185}"/>
              </a:ext>
            </a:extLst>
          </p:cNvPr>
          <p:cNvSpPr/>
          <p:nvPr userDrawn="1"/>
        </p:nvSpPr>
        <p:spPr>
          <a:xfrm>
            <a:off x="297986" y="6370243"/>
            <a:ext cx="11592000" cy="0"/>
          </a:xfrm>
          <a:prstGeom prst="line">
            <a:avLst/>
          </a:prstGeom>
          <a:ln w="6350">
            <a:solidFill>
              <a:srgbClr val="6A737B"/>
            </a:solidFill>
          </a:ln>
        </p:spPr>
        <p:txBody>
          <a:bodyPr lIns="22860" rIns="22860"/>
          <a:lstStyle/>
          <a:p>
            <a:pPr defTabSz="521515">
              <a:defRPr sz="2100" spc="0">
                <a:latin typeface="Bahnschrift Regular"/>
                <a:ea typeface="Bahnschrift Regular"/>
                <a:cs typeface="Bahnschrift Regular"/>
                <a:sym typeface="Bahnschrift Regular"/>
              </a:defRPr>
            </a:pPr>
            <a:endParaRPr sz="1051" dirty="0">
              <a:latin typeface="DIN Pro Light" panose="02000503040000020003" pitchFamily="2" charset="0"/>
            </a:endParaRPr>
          </a:p>
        </p:txBody>
      </p:sp>
      <p:sp>
        <p:nvSpPr>
          <p:cNvPr id="10" name="Title Placeholder 9">
            <a:extLst>
              <a:ext uri="{FF2B5EF4-FFF2-40B4-BE49-F238E27FC236}">
                <a16:creationId xmlns:a16="http://schemas.microsoft.com/office/drawing/2014/main" id="{238BBB57-2E46-4D04-9E7E-6BF9925D10D8}"/>
              </a:ext>
            </a:extLst>
          </p:cNvPr>
          <p:cNvSpPr>
            <a:spLocks noGrp="1"/>
          </p:cNvSpPr>
          <p:nvPr>
            <p:ph type="title"/>
          </p:nvPr>
        </p:nvSpPr>
        <p:spPr>
          <a:xfrm>
            <a:off x="300038" y="620713"/>
            <a:ext cx="7848600" cy="540000"/>
          </a:xfrm>
          <a:prstGeom prst="rect">
            <a:avLst/>
          </a:prstGeom>
        </p:spPr>
        <p:txBody>
          <a:bodyPr vert="horz" wrap="none" lIns="0" tIns="0" rIns="0" bIns="0" rtlCol="0" anchor="t" anchorCtr="0">
            <a:noAutofit/>
          </a:bodyPr>
          <a:lstStyle/>
          <a:p>
            <a:r>
              <a:rPr lang="en-US" dirty="0"/>
              <a:t>Click to edit Master title style</a:t>
            </a:r>
          </a:p>
        </p:txBody>
      </p:sp>
      <p:sp>
        <p:nvSpPr>
          <p:cNvPr id="15" name="Text Placeholder 14">
            <a:extLst>
              <a:ext uri="{FF2B5EF4-FFF2-40B4-BE49-F238E27FC236}">
                <a16:creationId xmlns:a16="http://schemas.microsoft.com/office/drawing/2014/main" id="{78A4F6E8-86D2-48C6-835F-4929CE0B1BC9}"/>
              </a:ext>
            </a:extLst>
          </p:cNvPr>
          <p:cNvSpPr>
            <a:spLocks noGrp="1"/>
          </p:cNvSpPr>
          <p:nvPr>
            <p:ph type="body" idx="1"/>
          </p:nvPr>
        </p:nvSpPr>
        <p:spPr>
          <a:xfrm>
            <a:off x="300037" y="1449388"/>
            <a:ext cx="11591925" cy="48244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9292641"/>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76" r:id="rId3"/>
    <p:sldLayoutId id="2147483671" r:id="rId4"/>
    <p:sldLayoutId id="2147483680" r:id="rId5"/>
    <p:sldLayoutId id="2147483681" r:id="rId6"/>
    <p:sldLayoutId id="2147483650" r:id="rId7"/>
    <p:sldLayoutId id="2147483677" r:id="rId8"/>
    <p:sldLayoutId id="2147483657" r:id="rId9"/>
    <p:sldLayoutId id="2147483679" r:id="rId10"/>
    <p:sldLayoutId id="2147483654" r:id="rId11"/>
    <p:sldLayoutId id="2147483678" r:id="rId12"/>
  </p:sldLayoutIdLst>
  <p:hf hdr="0" dt="0"/>
  <p:txStyles>
    <p:titleStyle>
      <a:lvl1pPr algn="l" defTabSz="914400" rtl="0" eaLnBrk="1" latinLnBrk="0" hangingPunct="1">
        <a:lnSpc>
          <a:spcPct val="90000"/>
        </a:lnSpc>
        <a:spcBef>
          <a:spcPct val="0"/>
        </a:spcBef>
        <a:buNone/>
        <a:defRPr lang="de-DE" sz="3200" b="0" i="0" u="none" strike="noStrike" kern="1200" cap="all" spc="0" baseline="0" dirty="0">
          <a:solidFill>
            <a:srgbClr val="000000"/>
          </a:solidFill>
          <a:uFillTx/>
          <a:latin typeface="Bebas Neue Pro" panose="020B0606020202050201" pitchFamily="34" charset="0"/>
          <a:ea typeface="+mj-ea"/>
          <a:cs typeface="+mj-cs"/>
          <a:sym typeface="Bahnschrift SemiBold"/>
        </a:defRPr>
      </a:lvl1pPr>
    </p:titleStyle>
    <p:bodyStyle>
      <a:lvl1pPr marL="0" indent="0" algn="l" defTabSz="914400" rtl="0" eaLnBrk="1" latinLnBrk="0" hangingPunct="1">
        <a:spcBef>
          <a:spcPts val="600"/>
        </a:spcBef>
        <a:buFont typeface="Wingdings" panose="05000000000000000000" pitchFamily="2" charset="2"/>
        <a:buNone/>
        <a:defRPr lang="en-US" sz="1600" b="0" i="0" u="none" strike="noStrike" kern="1200" cap="none" spc="-17" baseline="0" smtClean="0">
          <a:solidFill>
            <a:srgbClr val="000000"/>
          </a:solidFill>
          <a:uFillTx/>
          <a:latin typeface="+mn-lt"/>
          <a:ea typeface="+mn-ea"/>
          <a:cs typeface="+mn-cs"/>
          <a:sym typeface="Bahnschrift Light"/>
        </a:defRPr>
      </a:lvl1pPr>
      <a:lvl2pPr marL="180975" indent="-180975" algn="l" defTabSz="914400" rtl="0" eaLnBrk="1" latinLnBrk="0" hangingPunct="1">
        <a:spcBef>
          <a:spcPts val="600"/>
        </a:spcBef>
        <a:buClr>
          <a:schemeClr val="tx1"/>
        </a:buClr>
        <a:buFont typeface="Arial" panose="020B0604020202020204" pitchFamily="34" charset="0"/>
        <a:buChar char="•"/>
        <a:defRPr lang="en-US" sz="1600" b="0" i="0" u="none" strike="noStrike" kern="1200" cap="none" spc="-17" baseline="0" smtClean="0">
          <a:solidFill>
            <a:srgbClr val="000000"/>
          </a:solidFill>
          <a:uFillTx/>
          <a:latin typeface="+mn-lt"/>
          <a:ea typeface="+mn-ea"/>
          <a:cs typeface="+mn-cs"/>
          <a:sym typeface="Bahnschrift Light"/>
        </a:defRPr>
      </a:lvl2pPr>
      <a:lvl3pPr marL="361950" indent="-180975" algn="l" defTabSz="914400" rtl="0" eaLnBrk="1" latinLnBrk="0" hangingPunct="1">
        <a:spcBef>
          <a:spcPts val="600"/>
        </a:spcBef>
        <a:buClr>
          <a:schemeClr val="tx1"/>
        </a:buClr>
        <a:buFont typeface="Arial" panose="020B0604020202020204" pitchFamily="34" charset="0"/>
        <a:buChar char="•"/>
        <a:defRPr lang="en-US" sz="1600" b="0" i="0" u="none" strike="noStrike" kern="1200" cap="none" spc="-17" baseline="0" smtClean="0">
          <a:solidFill>
            <a:srgbClr val="000000"/>
          </a:solidFill>
          <a:uFillTx/>
          <a:latin typeface="DIN Pro Light" panose="02000503040000020003" pitchFamily="2" charset="0"/>
          <a:ea typeface="+mn-ea"/>
          <a:cs typeface="+mn-cs"/>
          <a:sym typeface="Bahnschrift Light"/>
        </a:defRPr>
      </a:lvl3pPr>
      <a:lvl4pPr marL="542925" indent="-180975" algn="l" defTabSz="914400" rtl="0" eaLnBrk="1" latinLnBrk="0" hangingPunct="1">
        <a:spcBef>
          <a:spcPts val="600"/>
        </a:spcBef>
        <a:buClr>
          <a:schemeClr val="tx1"/>
        </a:buClr>
        <a:buFont typeface="Arial" panose="020B0604020202020204" pitchFamily="34" charset="0"/>
        <a:buChar char="•"/>
        <a:defRPr lang="en-US" sz="1600" b="0" i="0" u="none" strike="noStrike" kern="1200" cap="none" spc="-17" baseline="0" smtClean="0">
          <a:solidFill>
            <a:srgbClr val="000000"/>
          </a:solidFill>
          <a:uFillTx/>
          <a:latin typeface="DIN Pro Light" panose="02000503040000020003" pitchFamily="2" charset="0"/>
          <a:ea typeface="+mn-ea"/>
          <a:cs typeface="+mn-cs"/>
          <a:sym typeface="Bahnschrift Light"/>
        </a:defRPr>
      </a:lvl4pPr>
      <a:lvl5pPr marL="714375" indent="-171450" algn="l" defTabSz="914400" rtl="0" eaLnBrk="1" latinLnBrk="0" hangingPunct="1">
        <a:spcBef>
          <a:spcPts val="600"/>
        </a:spcBef>
        <a:buClr>
          <a:schemeClr val="tx1"/>
        </a:buClr>
        <a:buFont typeface="Arial" panose="020B0604020202020204" pitchFamily="34" charset="0"/>
        <a:buChar char="•"/>
        <a:defRPr lang="en-US" sz="1600" b="0" i="0" u="none" strike="noStrike" kern="1200" cap="none" spc="-17" baseline="0" smtClean="0">
          <a:solidFill>
            <a:srgbClr val="000000"/>
          </a:solidFill>
          <a:uFillTx/>
          <a:latin typeface="DIN Pro Light" panose="02000503040000020003" pitchFamily="2" charset="0"/>
          <a:ea typeface="+mn-ea"/>
          <a:cs typeface="+mn-cs"/>
          <a:sym typeface="Bahnschrift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guide id="5" pos="3908" userDrawn="1">
          <p15:clr>
            <a:srgbClr val="F26B43"/>
          </p15:clr>
        </p15:guide>
        <p15:guide id="6" pos="3772" userDrawn="1">
          <p15:clr>
            <a:srgbClr val="F26B43"/>
          </p15:clr>
        </p15:guide>
        <p15:guide id="7" orient="horz" pos="391" userDrawn="1">
          <p15:clr>
            <a:srgbClr val="F26B43"/>
          </p15:clr>
        </p15:guide>
        <p15:guide id="8" orient="horz" pos="913" userDrawn="1">
          <p15:clr>
            <a:srgbClr val="F26B43"/>
          </p15:clr>
        </p15:guide>
        <p15:guide id="10" orient="horz" pos="3952" userDrawn="1">
          <p15:clr>
            <a:srgbClr val="F26B43"/>
          </p15:clr>
        </p15:guide>
        <p15:guide id="11"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27B261-66C5-413F-ADE6-F1D41D8F38B7}"/>
              </a:ext>
            </a:extLst>
          </p:cNvPr>
          <p:cNvSpPr>
            <a:spLocks noGrp="1"/>
          </p:cNvSpPr>
          <p:nvPr>
            <p:ph type="subTitle" idx="1"/>
          </p:nvPr>
        </p:nvSpPr>
        <p:spPr/>
        <p:txBody>
          <a:bodyPr/>
          <a:lstStyle/>
          <a:p>
            <a:r>
              <a:rPr lang="en-US" noProof="0" dirty="0"/>
              <a:t>PMG POLMETASA</a:t>
            </a:r>
          </a:p>
        </p:txBody>
      </p:sp>
      <p:sp>
        <p:nvSpPr>
          <p:cNvPr id="3" name="Title 2">
            <a:extLst>
              <a:ext uri="{FF2B5EF4-FFF2-40B4-BE49-F238E27FC236}">
                <a16:creationId xmlns:a16="http://schemas.microsoft.com/office/drawing/2014/main" id="{E2E0F3F4-DD80-4B55-82A1-EFD5545E91D3}"/>
              </a:ext>
            </a:extLst>
          </p:cNvPr>
          <p:cNvSpPr>
            <a:spLocks noGrp="1"/>
          </p:cNvSpPr>
          <p:nvPr>
            <p:ph type="title"/>
          </p:nvPr>
        </p:nvSpPr>
        <p:spPr/>
        <p:txBody>
          <a:bodyPr/>
          <a:lstStyle/>
          <a:p>
            <a:r>
              <a:rPr lang="en-US" dirty="0"/>
              <a:t>ENVIRONMENTAL PERFORMANCE 2022</a:t>
            </a:r>
            <a:endParaRPr lang="en-US" noProof="0" dirty="0"/>
          </a:p>
        </p:txBody>
      </p:sp>
      <p:sp>
        <p:nvSpPr>
          <p:cNvPr id="4" name="Text Placeholder 3">
            <a:extLst>
              <a:ext uri="{FF2B5EF4-FFF2-40B4-BE49-F238E27FC236}">
                <a16:creationId xmlns:a16="http://schemas.microsoft.com/office/drawing/2014/main" id="{43244717-5A75-4651-B100-E6C76F9668CC}"/>
              </a:ext>
            </a:extLst>
          </p:cNvPr>
          <p:cNvSpPr>
            <a:spLocks noGrp="1"/>
          </p:cNvSpPr>
          <p:nvPr>
            <p:ph type="body" sz="quarter" idx="10"/>
          </p:nvPr>
        </p:nvSpPr>
        <p:spPr/>
        <p:txBody>
          <a:bodyPr>
            <a:normAutofit lnSpcReduction="10000"/>
          </a:bodyPr>
          <a:lstStyle/>
          <a:p>
            <a:r>
              <a:rPr lang="en-US" noProof="0" dirty="0"/>
              <a:t> | </a:t>
            </a:r>
            <a:r>
              <a:rPr lang="en-US" dirty="0"/>
              <a:t>02.02.2023</a:t>
            </a:r>
            <a:endParaRPr lang="en-US" noProof="0" dirty="0"/>
          </a:p>
        </p:txBody>
      </p:sp>
    </p:spTree>
    <p:extLst>
      <p:ext uri="{BB962C8B-B14F-4D97-AF65-F5344CB8AC3E}">
        <p14:creationId xmlns:p14="http://schemas.microsoft.com/office/powerpoint/2010/main" val="374819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BE1CB0-1530-44C3-A859-0AE7DCE3C5AF}"/>
              </a:ext>
            </a:extLst>
          </p:cNvPr>
          <p:cNvSpPr>
            <a:spLocks noGrp="1"/>
          </p:cNvSpPr>
          <p:nvPr>
            <p:ph type="ftr" sz="quarter" idx="11"/>
          </p:nvPr>
        </p:nvSpPr>
        <p:spPr>
          <a:xfrm>
            <a:off x="300037" y="6466687"/>
            <a:ext cx="10086975" cy="151594"/>
          </a:xfrm>
        </p:spPr>
        <p:txBody>
          <a:bodyPr vert="horz" lIns="0" tIns="0" rIns="0" bIns="0" rtlCol="0" anchor="b" anchorCtr="0">
            <a:normAutofit/>
          </a:bodyPr>
          <a:lstStyle/>
          <a:p>
            <a:pPr>
              <a:spcAft>
                <a:spcPts val="600"/>
              </a:spcAft>
            </a:pPr>
            <a:r>
              <a:rPr lang="de-DE" kern="1200" dirty="0">
                <a:latin typeface="+mn-lt"/>
                <a:ea typeface="+mn-ea"/>
                <a:cs typeface="+mn-cs"/>
              </a:rPr>
              <a:t>PMG Group | O. Sanz | </a:t>
            </a:r>
            <a:r>
              <a:rPr lang="de-DE" dirty="0"/>
              <a:t>02</a:t>
            </a:r>
            <a:r>
              <a:rPr lang="de-DE" kern="1200" dirty="0">
                <a:latin typeface="+mn-lt"/>
                <a:ea typeface="+mn-ea"/>
                <a:cs typeface="+mn-cs"/>
              </a:rPr>
              <a:t>.02.2023</a:t>
            </a:r>
          </a:p>
        </p:txBody>
      </p:sp>
      <p:sp>
        <p:nvSpPr>
          <p:cNvPr id="4" name="Slide Number Placeholder 3">
            <a:extLst>
              <a:ext uri="{FF2B5EF4-FFF2-40B4-BE49-F238E27FC236}">
                <a16:creationId xmlns:a16="http://schemas.microsoft.com/office/drawing/2014/main" id="{A0E5CC9E-9174-4981-800E-CB1AB183C6FF}"/>
              </a:ext>
            </a:extLst>
          </p:cNvPr>
          <p:cNvSpPr>
            <a:spLocks noGrp="1"/>
          </p:cNvSpPr>
          <p:nvPr>
            <p:ph type="sldNum" sz="quarter" idx="12"/>
          </p:nvPr>
        </p:nvSpPr>
        <p:spPr>
          <a:xfrm>
            <a:off x="11677650" y="6453188"/>
            <a:ext cx="209184" cy="165093"/>
          </a:xfrm>
        </p:spPr>
        <p:txBody>
          <a:bodyPr vert="horz" wrap="none" lIns="0" tIns="0" rIns="0" bIns="0" rtlCol="0" anchor="ctr">
            <a:normAutofit/>
          </a:bodyPr>
          <a:lstStyle/>
          <a:p>
            <a:pPr>
              <a:spcAft>
                <a:spcPts val="600"/>
              </a:spcAft>
            </a:pPr>
            <a:fld id="{A03CC9DA-2EE4-4227-A642-5A6CE2420B24}" type="slidenum">
              <a:rPr lang="de-DE" smtClean="0"/>
              <a:pPr>
                <a:spcAft>
                  <a:spcPts val="600"/>
                </a:spcAft>
              </a:pPr>
              <a:t>2</a:t>
            </a:fld>
            <a:endParaRPr lang="de-DE"/>
          </a:p>
        </p:txBody>
      </p:sp>
      <p:sp>
        <p:nvSpPr>
          <p:cNvPr id="5" name="Title 4">
            <a:extLst>
              <a:ext uri="{FF2B5EF4-FFF2-40B4-BE49-F238E27FC236}">
                <a16:creationId xmlns:a16="http://schemas.microsoft.com/office/drawing/2014/main" id="{722E735F-610B-4B51-B4FF-3541346A7D1F}"/>
              </a:ext>
            </a:extLst>
          </p:cNvPr>
          <p:cNvSpPr>
            <a:spLocks noGrp="1"/>
          </p:cNvSpPr>
          <p:nvPr>
            <p:ph type="title"/>
          </p:nvPr>
        </p:nvSpPr>
        <p:spPr>
          <a:xfrm>
            <a:off x="300038" y="620713"/>
            <a:ext cx="7848600" cy="540000"/>
          </a:xfrm>
        </p:spPr>
        <p:txBody>
          <a:bodyPr vert="horz" wrap="none" lIns="0" tIns="0" rIns="0" bIns="0" rtlCol="0" anchor="t" anchorCtr="0">
            <a:normAutofit/>
          </a:bodyPr>
          <a:lstStyle/>
          <a:p>
            <a:r>
              <a:rPr lang="en-US" noProof="0" dirty="0"/>
              <a:t>ENVIRONMENTAL PERFORMANCE</a:t>
            </a:r>
            <a:endParaRPr lang="en-US" b="0" i="0" u="none" strike="noStrike" kern="1200" cap="all" spc="0" baseline="0" noProof="0" dirty="0">
              <a:uFillTx/>
              <a:latin typeface="Bebas Neue Pro" panose="020B0606020202050201" pitchFamily="34" charset="0"/>
              <a:ea typeface="+mj-ea"/>
              <a:cs typeface="+mj-cs"/>
              <a:sym typeface="Bahnschrift SemiBold"/>
            </a:endParaRPr>
          </a:p>
        </p:txBody>
      </p:sp>
      <p:sp>
        <p:nvSpPr>
          <p:cNvPr id="20" name="Content Placeholder 6">
            <a:extLst>
              <a:ext uri="{FF2B5EF4-FFF2-40B4-BE49-F238E27FC236}">
                <a16:creationId xmlns:a16="http://schemas.microsoft.com/office/drawing/2014/main" id="{6231ADF5-5787-4ECC-9943-82D09EFCE9CB}"/>
              </a:ext>
            </a:extLst>
          </p:cNvPr>
          <p:cNvSpPr>
            <a:spLocks noGrp="1"/>
          </p:cNvSpPr>
          <p:nvPr>
            <p:ph sz="quarter" idx="15"/>
          </p:nvPr>
        </p:nvSpPr>
        <p:spPr>
          <a:xfrm>
            <a:off x="300038" y="389835"/>
            <a:ext cx="9787998" cy="230877"/>
          </a:xfrm>
        </p:spPr>
        <p:txBody>
          <a:bodyPr/>
          <a:lstStyle/>
          <a:p>
            <a:r>
              <a:rPr lang="en-US" dirty="0"/>
              <a:t>ISO 14001:2015</a:t>
            </a:r>
          </a:p>
        </p:txBody>
      </p:sp>
      <p:sp>
        <p:nvSpPr>
          <p:cNvPr id="10" name="Untertitel 2">
            <a:extLst>
              <a:ext uri="{FF2B5EF4-FFF2-40B4-BE49-F238E27FC236}">
                <a16:creationId xmlns:a16="http://schemas.microsoft.com/office/drawing/2014/main" id="{46A9CE18-D409-41A9-AB88-E55E056EE6FA}"/>
              </a:ext>
            </a:extLst>
          </p:cNvPr>
          <p:cNvSpPr txBox="1">
            <a:spLocks/>
          </p:cNvSpPr>
          <p:nvPr/>
        </p:nvSpPr>
        <p:spPr>
          <a:xfrm>
            <a:off x="528638" y="1332940"/>
            <a:ext cx="3695700" cy="54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3C80"/>
              </a:buClr>
              <a:buFont typeface="Wingdings" charset="2"/>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003C80"/>
              </a:buClr>
              <a:buFont typeface="Wingdings" charset="2"/>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Clr>
                <a:srgbClr val="003C80"/>
              </a:buClr>
              <a:buFont typeface="Wingdings" charset="2"/>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latin typeface="+mn-lt"/>
              </a:rPr>
              <a:t>HAZARDOUS WASTE</a:t>
            </a:r>
          </a:p>
        </p:txBody>
      </p:sp>
      <p:pic>
        <p:nvPicPr>
          <p:cNvPr id="8" name="Imagen 7">
            <a:extLst>
              <a:ext uri="{FF2B5EF4-FFF2-40B4-BE49-F238E27FC236}">
                <a16:creationId xmlns:a16="http://schemas.microsoft.com/office/drawing/2014/main" id="{C8F85D92-062F-681F-2209-44078E16C51A}"/>
              </a:ext>
            </a:extLst>
          </p:cNvPr>
          <p:cNvPicPr>
            <a:picLocks noChangeAspect="1"/>
          </p:cNvPicPr>
          <p:nvPr/>
        </p:nvPicPr>
        <p:blipFill>
          <a:blip r:embed="rId2"/>
          <a:stretch>
            <a:fillRect/>
          </a:stretch>
        </p:blipFill>
        <p:spPr>
          <a:xfrm>
            <a:off x="2504441" y="1872940"/>
            <a:ext cx="6457749" cy="3881520"/>
          </a:xfrm>
          <a:prstGeom prst="rect">
            <a:avLst/>
          </a:prstGeom>
        </p:spPr>
      </p:pic>
    </p:spTree>
    <p:extLst>
      <p:ext uri="{BB962C8B-B14F-4D97-AF65-F5344CB8AC3E}">
        <p14:creationId xmlns:p14="http://schemas.microsoft.com/office/powerpoint/2010/main" val="57049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BE1CB0-1530-44C3-A859-0AE7DCE3C5AF}"/>
              </a:ext>
            </a:extLst>
          </p:cNvPr>
          <p:cNvSpPr>
            <a:spLocks noGrp="1"/>
          </p:cNvSpPr>
          <p:nvPr>
            <p:ph type="ftr" sz="quarter" idx="11"/>
          </p:nvPr>
        </p:nvSpPr>
        <p:spPr>
          <a:xfrm>
            <a:off x="300037" y="6466687"/>
            <a:ext cx="10086975" cy="151594"/>
          </a:xfrm>
        </p:spPr>
        <p:txBody>
          <a:bodyPr vert="horz" lIns="0" tIns="0" rIns="0" bIns="0" rtlCol="0" anchor="b" anchorCtr="0">
            <a:normAutofit/>
          </a:bodyPr>
          <a:lstStyle/>
          <a:p>
            <a:pPr>
              <a:spcAft>
                <a:spcPts val="600"/>
              </a:spcAft>
            </a:pPr>
            <a:r>
              <a:rPr lang="de-DE" kern="1200" dirty="0">
                <a:latin typeface="+mn-lt"/>
                <a:ea typeface="+mn-ea"/>
                <a:cs typeface="+mn-cs"/>
              </a:rPr>
              <a:t>PMG Group | O. Sanz | </a:t>
            </a:r>
            <a:r>
              <a:rPr lang="de-DE" dirty="0"/>
              <a:t>02</a:t>
            </a:r>
            <a:r>
              <a:rPr lang="de-DE" kern="1200" dirty="0">
                <a:latin typeface="+mn-lt"/>
                <a:ea typeface="+mn-ea"/>
                <a:cs typeface="+mn-cs"/>
              </a:rPr>
              <a:t>.02.2023</a:t>
            </a:r>
          </a:p>
        </p:txBody>
      </p:sp>
      <p:sp>
        <p:nvSpPr>
          <p:cNvPr id="4" name="Slide Number Placeholder 3">
            <a:extLst>
              <a:ext uri="{FF2B5EF4-FFF2-40B4-BE49-F238E27FC236}">
                <a16:creationId xmlns:a16="http://schemas.microsoft.com/office/drawing/2014/main" id="{A0E5CC9E-9174-4981-800E-CB1AB183C6FF}"/>
              </a:ext>
            </a:extLst>
          </p:cNvPr>
          <p:cNvSpPr>
            <a:spLocks noGrp="1"/>
          </p:cNvSpPr>
          <p:nvPr>
            <p:ph type="sldNum" sz="quarter" idx="12"/>
          </p:nvPr>
        </p:nvSpPr>
        <p:spPr>
          <a:xfrm>
            <a:off x="11677650" y="6453188"/>
            <a:ext cx="209184" cy="165093"/>
          </a:xfrm>
        </p:spPr>
        <p:txBody>
          <a:bodyPr vert="horz" wrap="none" lIns="0" tIns="0" rIns="0" bIns="0" rtlCol="0" anchor="ctr">
            <a:normAutofit/>
          </a:bodyPr>
          <a:lstStyle/>
          <a:p>
            <a:pPr>
              <a:spcAft>
                <a:spcPts val="600"/>
              </a:spcAft>
            </a:pPr>
            <a:fld id="{A03CC9DA-2EE4-4227-A642-5A6CE2420B24}" type="slidenum">
              <a:rPr lang="de-DE" smtClean="0"/>
              <a:pPr>
                <a:spcAft>
                  <a:spcPts val="600"/>
                </a:spcAft>
              </a:pPr>
              <a:t>3</a:t>
            </a:fld>
            <a:endParaRPr lang="de-DE"/>
          </a:p>
        </p:txBody>
      </p:sp>
      <p:sp>
        <p:nvSpPr>
          <p:cNvPr id="5" name="Title 4">
            <a:extLst>
              <a:ext uri="{FF2B5EF4-FFF2-40B4-BE49-F238E27FC236}">
                <a16:creationId xmlns:a16="http://schemas.microsoft.com/office/drawing/2014/main" id="{722E735F-610B-4B51-B4FF-3541346A7D1F}"/>
              </a:ext>
            </a:extLst>
          </p:cNvPr>
          <p:cNvSpPr>
            <a:spLocks noGrp="1"/>
          </p:cNvSpPr>
          <p:nvPr>
            <p:ph type="title"/>
          </p:nvPr>
        </p:nvSpPr>
        <p:spPr>
          <a:xfrm>
            <a:off x="300038" y="620713"/>
            <a:ext cx="7848600" cy="540000"/>
          </a:xfrm>
        </p:spPr>
        <p:txBody>
          <a:bodyPr vert="horz" wrap="none" lIns="0" tIns="0" rIns="0" bIns="0" rtlCol="0" anchor="t" anchorCtr="0">
            <a:normAutofit/>
          </a:bodyPr>
          <a:lstStyle/>
          <a:p>
            <a:r>
              <a:rPr lang="en-US" noProof="0" dirty="0"/>
              <a:t>ENVIRONMENTAL PERFORMANCE</a:t>
            </a:r>
            <a:endParaRPr lang="en-US" b="0" i="0" u="none" strike="noStrike" kern="1200" cap="all" spc="0" baseline="0" noProof="0" dirty="0">
              <a:uFillTx/>
              <a:latin typeface="Bebas Neue Pro" panose="020B0606020202050201" pitchFamily="34" charset="0"/>
              <a:ea typeface="+mj-ea"/>
              <a:cs typeface="+mj-cs"/>
              <a:sym typeface="Bahnschrift SemiBold"/>
            </a:endParaRPr>
          </a:p>
        </p:txBody>
      </p:sp>
      <p:sp>
        <p:nvSpPr>
          <p:cNvPr id="20" name="Content Placeholder 6">
            <a:extLst>
              <a:ext uri="{FF2B5EF4-FFF2-40B4-BE49-F238E27FC236}">
                <a16:creationId xmlns:a16="http://schemas.microsoft.com/office/drawing/2014/main" id="{6231ADF5-5787-4ECC-9943-82D09EFCE9CB}"/>
              </a:ext>
            </a:extLst>
          </p:cNvPr>
          <p:cNvSpPr>
            <a:spLocks noGrp="1"/>
          </p:cNvSpPr>
          <p:nvPr>
            <p:ph sz="quarter" idx="15"/>
          </p:nvPr>
        </p:nvSpPr>
        <p:spPr>
          <a:xfrm>
            <a:off x="300038" y="389835"/>
            <a:ext cx="9787998" cy="230877"/>
          </a:xfrm>
        </p:spPr>
        <p:txBody>
          <a:bodyPr/>
          <a:lstStyle/>
          <a:p>
            <a:r>
              <a:rPr lang="en-US" dirty="0"/>
              <a:t>ISO 14001:2015</a:t>
            </a:r>
          </a:p>
        </p:txBody>
      </p:sp>
      <p:sp>
        <p:nvSpPr>
          <p:cNvPr id="10" name="Untertitel 2">
            <a:extLst>
              <a:ext uri="{FF2B5EF4-FFF2-40B4-BE49-F238E27FC236}">
                <a16:creationId xmlns:a16="http://schemas.microsoft.com/office/drawing/2014/main" id="{46A9CE18-D409-41A9-AB88-E55E056EE6FA}"/>
              </a:ext>
            </a:extLst>
          </p:cNvPr>
          <p:cNvSpPr txBox="1">
            <a:spLocks/>
          </p:cNvSpPr>
          <p:nvPr/>
        </p:nvSpPr>
        <p:spPr>
          <a:xfrm>
            <a:off x="528638" y="1332940"/>
            <a:ext cx="3695700" cy="54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3C80"/>
              </a:buClr>
              <a:buFont typeface="Wingdings" charset="2"/>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003C80"/>
              </a:buClr>
              <a:buFont typeface="Wingdings" charset="2"/>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Clr>
                <a:srgbClr val="003C80"/>
              </a:buClr>
              <a:buFont typeface="Wingdings" charset="2"/>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latin typeface="+mn-lt"/>
              </a:rPr>
              <a:t>NON HAZARDOUS WASTE</a:t>
            </a:r>
          </a:p>
        </p:txBody>
      </p:sp>
      <p:pic>
        <p:nvPicPr>
          <p:cNvPr id="9" name="Imagen 8">
            <a:extLst>
              <a:ext uri="{FF2B5EF4-FFF2-40B4-BE49-F238E27FC236}">
                <a16:creationId xmlns:a16="http://schemas.microsoft.com/office/drawing/2014/main" id="{F605079C-4D15-AC1D-A644-55927C70FD3C}"/>
              </a:ext>
            </a:extLst>
          </p:cNvPr>
          <p:cNvPicPr>
            <a:picLocks noChangeAspect="1"/>
          </p:cNvPicPr>
          <p:nvPr/>
        </p:nvPicPr>
        <p:blipFill>
          <a:blip r:embed="rId2"/>
          <a:stretch>
            <a:fillRect/>
          </a:stretch>
        </p:blipFill>
        <p:spPr>
          <a:xfrm>
            <a:off x="3042458" y="2043517"/>
            <a:ext cx="6586945" cy="3883169"/>
          </a:xfrm>
          <a:prstGeom prst="rect">
            <a:avLst/>
          </a:prstGeom>
        </p:spPr>
      </p:pic>
    </p:spTree>
    <p:extLst>
      <p:ext uri="{BB962C8B-B14F-4D97-AF65-F5344CB8AC3E}">
        <p14:creationId xmlns:p14="http://schemas.microsoft.com/office/powerpoint/2010/main" val="193806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BE1CB0-1530-44C3-A859-0AE7DCE3C5AF}"/>
              </a:ext>
            </a:extLst>
          </p:cNvPr>
          <p:cNvSpPr>
            <a:spLocks noGrp="1"/>
          </p:cNvSpPr>
          <p:nvPr>
            <p:ph type="ftr" sz="quarter" idx="11"/>
          </p:nvPr>
        </p:nvSpPr>
        <p:spPr>
          <a:xfrm>
            <a:off x="300037" y="6466687"/>
            <a:ext cx="10086975" cy="151594"/>
          </a:xfrm>
        </p:spPr>
        <p:txBody>
          <a:bodyPr vert="horz" lIns="0" tIns="0" rIns="0" bIns="0" rtlCol="0" anchor="b" anchorCtr="0">
            <a:normAutofit/>
          </a:bodyPr>
          <a:lstStyle/>
          <a:p>
            <a:pPr>
              <a:spcAft>
                <a:spcPts val="600"/>
              </a:spcAft>
            </a:pPr>
            <a:r>
              <a:rPr lang="de-DE" kern="1200" dirty="0">
                <a:latin typeface="+mn-lt"/>
                <a:ea typeface="+mn-ea"/>
                <a:cs typeface="+mn-cs"/>
              </a:rPr>
              <a:t>PMG Group | O. Sanz | </a:t>
            </a:r>
            <a:r>
              <a:rPr lang="de-DE" dirty="0"/>
              <a:t>02</a:t>
            </a:r>
            <a:r>
              <a:rPr lang="de-DE" kern="1200" dirty="0">
                <a:latin typeface="+mn-lt"/>
                <a:ea typeface="+mn-ea"/>
                <a:cs typeface="+mn-cs"/>
              </a:rPr>
              <a:t>.02.2023</a:t>
            </a:r>
          </a:p>
        </p:txBody>
      </p:sp>
      <p:sp>
        <p:nvSpPr>
          <p:cNvPr id="4" name="Slide Number Placeholder 3">
            <a:extLst>
              <a:ext uri="{FF2B5EF4-FFF2-40B4-BE49-F238E27FC236}">
                <a16:creationId xmlns:a16="http://schemas.microsoft.com/office/drawing/2014/main" id="{A0E5CC9E-9174-4981-800E-CB1AB183C6FF}"/>
              </a:ext>
            </a:extLst>
          </p:cNvPr>
          <p:cNvSpPr>
            <a:spLocks noGrp="1"/>
          </p:cNvSpPr>
          <p:nvPr>
            <p:ph type="sldNum" sz="quarter" idx="12"/>
          </p:nvPr>
        </p:nvSpPr>
        <p:spPr>
          <a:xfrm>
            <a:off x="11677650" y="6453188"/>
            <a:ext cx="209184" cy="165093"/>
          </a:xfrm>
        </p:spPr>
        <p:txBody>
          <a:bodyPr vert="horz" wrap="none" lIns="0" tIns="0" rIns="0" bIns="0" rtlCol="0" anchor="ctr">
            <a:normAutofit/>
          </a:bodyPr>
          <a:lstStyle/>
          <a:p>
            <a:pPr>
              <a:spcAft>
                <a:spcPts val="600"/>
              </a:spcAft>
            </a:pPr>
            <a:fld id="{A03CC9DA-2EE4-4227-A642-5A6CE2420B24}" type="slidenum">
              <a:rPr lang="de-DE" smtClean="0"/>
              <a:pPr>
                <a:spcAft>
                  <a:spcPts val="600"/>
                </a:spcAft>
              </a:pPr>
              <a:t>4</a:t>
            </a:fld>
            <a:endParaRPr lang="de-DE"/>
          </a:p>
        </p:txBody>
      </p:sp>
      <p:sp>
        <p:nvSpPr>
          <p:cNvPr id="5" name="Title 4">
            <a:extLst>
              <a:ext uri="{FF2B5EF4-FFF2-40B4-BE49-F238E27FC236}">
                <a16:creationId xmlns:a16="http://schemas.microsoft.com/office/drawing/2014/main" id="{722E735F-610B-4B51-B4FF-3541346A7D1F}"/>
              </a:ext>
            </a:extLst>
          </p:cNvPr>
          <p:cNvSpPr>
            <a:spLocks noGrp="1"/>
          </p:cNvSpPr>
          <p:nvPr>
            <p:ph type="title"/>
          </p:nvPr>
        </p:nvSpPr>
        <p:spPr>
          <a:xfrm>
            <a:off x="300038" y="620713"/>
            <a:ext cx="7848600" cy="540000"/>
          </a:xfrm>
        </p:spPr>
        <p:txBody>
          <a:bodyPr vert="horz" wrap="none" lIns="0" tIns="0" rIns="0" bIns="0" rtlCol="0" anchor="t" anchorCtr="0">
            <a:normAutofit/>
          </a:bodyPr>
          <a:lstStyle/>
          <a:p>
            <a:r>
              <a:rPr lang="en-US" noProof="0" dirty="0"/>
              <a:t>ENVIRONMENTAL PERFORMANCE</a:t>
            </a:r>
            <a:endParaRPr lang="en-US" b="0" i="0" u="none" strike="noStrike" kern="1200" cap="all" spc="0" baseline="0" noProof="0" dirty="0">
              <a:uFillTx/>
              <a:latin typeface="Bebas Neue Pro" panose="020B0606020202050201" pitchFamily="34" charset="0"/>
              <a:ea typeface="+mj-ea"/>
              <a:cs typeface="+mj-cs"/>
              <a:sym typeface="Bahnschrift SemiBold"/>
            </a:endParaRPr>
          </a:p>
        </p:txBody>
      </p:sp>
      <p:sp>
        <p:nvSpPr>
          <p:cNvPr id="20" name="Content Placeholder 6">
            <a:extLst>
              <a:ext uri="{FF2B5EF4-FFF2-40B4-BE49-F238E27FC236}">
                <a16:creationId xmlns:a16="http://schemas.microsoft.com/office/drawing/2014/main" id="{6231ADF5-5787-4ECC-9943-82D09EFCE9CB}"/>
              </a:ext>
            </a:extLst>
          </p:cNvPr>
          <p:cNvSpPr>
            <a:spLocks noGrp="1"/>
          </p:cNvSpPr>
          <p:nvPr>
            <p:ph sz="quarter" idx="15"/>
          </p:nvPr>
        </p:nvSpPr>
        <p:spPr>
          <a:xfrm>
            <a:off x="300038" y="389835"/>
            <a:ext cx="9787998" cy="230877"/>
          </a:xfrm>
        </p:spPr>
        <p:txBody>
          <a:bodyPr/>
          <a:lstStyle/>
          <a:p>
            <a:r>
              <a:rPr lang="en-US" dirty="0"/>
              <a:t>ISO 14001:2015</a:t>
            </a:r>
          </a:p>
        </p:txBody>
      </p:sp>
      <p:sp>
        <p:nvSpPr>
          <p:cNvPr id="10" name="Untertitel 2">
            <a:extLst>
              <a:ext uri="{FF2B5EF4-FFF2-40B4-BE49-F238E27FC236}">
                <a16:creationId xmlns:a16="http://schemas.microsoft.com/office/drawing/2014/main" id="{46A9CE18-D409-41A9-AB88-E55E056EE6FA}"/>
              </a:ext>
            </a:extLst>
          </p:cNvPr>
          <p:cNvSpPr txBox="1">
            <a:spLocks/>
          </p:cNvSpPr>
          <p:nvPr/>
        </p:nvSpPr>
        <p:spPr>
          <a:xfrm>
            <a:off x="528638" y="1332940"/>
            <a:ext cx="3695700" cy="54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3C80"/>
              </a:buClr>
              <a:buFont typeface="Wingdings" charset="2"/>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003C80"/>
              </a:buClr>
              <a:buFont typeface="Wingdings" charset="2"/>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Clr>
                <a:srgbClr val="003C80"/>
              </a:buClr>
              <a:buFont typeface="Wingdings" charset="2"/>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latin typeface="+mn-lt"/>
              </a:rPr>
              <a:t>NON HAZARDOUS WASTE</a:t>
            </a:r>
          </a:p>
        </p:txBody>
      </p:sp>
      <p:pic>
        <p:nvPicPr>
          <p:cNvPr id="6" name="Imagen 5">
            <a:extLst>
              <a:ext uri="{FF2B5EF4-FFF2-40B4-BE49-F238E27FC236}">
                <a16:creationId xmlns:a16="http://schemas.microsoft.com/office/drawing/2014/main" id="{D1F8A985-1A1C-C59E-E4B0-94E4D4EC3D20}"/>
              </a:ext>
            </a:extLst>
          </p:cNvPr>
          <p:cNvPicPr>
            <a:picLocks noChangeAspect="1"/>
          </p:cNvPicPr>
          <p:nvPr/>
        </p:nvPicPr>
        <p:blipFill>
          <a:blip r:embed="rId2"/>
          <a:stretch>
            <a:fillRect/>
          </a:stretch>
        </p:blipFill>
        <p:spPr>
          <a:xfrm>
            <a:off x="300037" y="2045167"/>
            <a:ext cx="5218451" cy="3136623"/>
          </a:xfrm>
          <a:prstGeom prst="rect">
            <a:avLst/>
          </a:prstGeom>
        </p:spPr>
      </p:pic>
      <p:pic>
        <p:nvPicPr>
          <p:cNvPr id="8" name="Imagen 7">
            <a:extLst>
              <a:ext uri="{FF2B5EF4-FFF2-40B4-BE49-F238E27FC236}">
                <a16:creationId xmlns:a16="http://schemas.microsoft.com/office/drawing/2014/main" id="{26D78ED6-B8BE-473C-694F-77206C097615}"/>
              </a:ext>
            </a:extLst>
          </p:cNvPr>
          <p:cNvPicPr>
            <a:picLocks noChangeAspect="1"/>
          </p:cNvPicPr>
          <p:nvPr/>
        </p:nvPicPr>
        <p:blipFill>
          <a:blip r:embed="rId3"/>
          <a:stretch>
            <a:fillRect/>
          </a:stretch>
        </p:blipFill>
        <p:spPr>
          <a:xfrm>
            <a:off x="5793013" y="2045167"/>
            <a:ext cx="5884637" cy="3136623"/>
          </a:xfrm>
          <a:prstGeom prst="rect">
            <a:avLst/>
          </a:prstGeom>
        </p:spPr>
      </p:pic>
    </p:spTree>
    <p:extLst>
      <p:ext uri="{BB962C8B-B14F-4D97-AF65-F5344CB8AC3E}">
        <p14:creationId xmlns:p14="http://schemas.microsoft.com/office/powerpoint/2010/main" val="56361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BE1CB0-1530-44C3-A859-0AE7DCE3C5AF}"/>
              </a:ext>
            </a:extLst>
          </p:cNvPr>
          <p:cNvSpPr>
            <a:spLocks noGrp="1"/>
          </p:cNvSpPr>
          <p:nvPr>
            <p:ph type="ftr" sz="quarter" idx="11"/>
          </p:nvPr>
        </p:nvSpPr>
        <p:spPr>
          <a:xfrm>
            <a:off x="300037" y="6466687"/>
            <a:ext cx="10086975" cy="151594"/>
          </a:xfrm>
        </p:spPr>
        <p:txBody>
          <a:bodyPr vert="horz" lIns="0" tIns="0" rIns="0" bIns="0" rtlCol="0" anchor="b" anchorCtr="0">
            <a:normAutofit/>
          </a:bodyPr>
          <a:lstStyle/>
          <a:p>
            <a:pPr>
              <a:spcAft>
                <a:spcPts val="600"/>
              </a:spcAft>
            </a:pPr>
            <a:r>
              <a:rPr lang="de-DE" kern="1200" dirty="0">
                <a:latin typeface="+mn-lt"/>
                <a:ea typeface="+mn-ea"/>
                <a:cs typeface="+mn-cs"/>
              </a:rPr>
              <a:t>PMG Group | O. Sanz | </a:t>
            </a:r>
            <a:r>
              <a:rPr lang="de-DE" dirty="0"/>
              <a:t>02</a:t>
            </a:r>
            <a:r>
              <a:rPr lang="de-DE" kern="1200" dirty="0">
                <a:latin typeface="+mn-lt"/>
                <a:ea typeface="+mn-ea"/>
                <a:cs typeface="+mn-cs"/>
              </a:rPr>
              <a:t>.02.2023</a:t>
            </a:r>
          </a:p>
        </p:txBody>
      </p:sp>
      <p:sp>
        <p:nvSpPr>
          <p:cNvPr id="4" name="Slide Number Placeholder 3">
            <a:extLst>
              <a:ext uri="{FF2B5EF4-FFF2-40B4-BE49-F238E27FC236}">
                <a16:creationId xmlns:a16="http://schemas.microsoft.com/office/drawing/2014/main" id="{A0E5CC9E-9174-4981-800E-CB1AB183C6FF}"/>
              </a:ext>
            </a:extLst>
          </p:cNvPr>
          <p:cNvSpPr>
            <a:spLocks noGrp="1"/>
          </p:cNvSpPr>
          <p:nvPr>
            <p:ph type="sldNum" sz="quarter" idx="12"/>
          </p:nvPr>
        </p:nvSpPr>
        <p:spPr>
          <a:xfrm>
            <a:off x="11677650" y="6453188"/>
            <a:ext cx="209184" cy="165093"/>
          </a:xfrm>
        </p:spPr>
        <p:txBody>
          <a:bodyPr vert="horz" wrap="none" lIns="0" tIns="0" rIns="0" bIns="0" rtlCol="0" anchor="ctr">
            <a:normAutofit/>
          </a:bodyPr>
          <a:lstStyle/>
          <a:p>
            <a:pPr>
              <a:spcAft>
                <a:spcPts val="600"/>
              </a:spcAft>
            </a:pPr>
            <a:fld id="{A03CC9DA-2EE4-4227-A642-5A6CE2420B24}" type="slidenum">
              <a:rPr lang="de-DE" smtClean="0"/>
              <a:pPr>
                <a:spcAft>
                  <a:spcPts val="600"/>
                </a:spcAft>
              </a:pPr>
              <a:t>5</a:t>
            </a:fld>
            <a:endParaRPr lang="de-DE"/>
          </a:p>
        </p:txBody>
      </p:sp>
      <p:sp>
        <p:nvSpPr>
          <p:cNvPr id="5" name="Title 4">
            <a:extLst>
              <a:ext uri="{FF2B5EF4-FFF2-40B4-BE49-F238E27FC236}">
                <a16:creationId xmlns:a16="http://schemas.microsoft.com/office/drawing/2014/main" id="{722E735F-610B-4B51-B4FF-3541346A7D1F}"/>
              </a:ext>
            </a:extLst>
          </p:cNvPr>
          <p:cNvSpPr>
            <a:spLocks noGrp="1"/>
          </p:cNvSpPr>
          <p:nvPr>
            <p:ph type="title"/>
          </p:nvPr>
        </p:nvSpPr>
        <p:spPr>
          <a:xfrm>
            <a:off x="300038" y="620713"/>
            <a:ext cx="7848600" cy="540000"/>
          </a:xfrm>
        </p:spPr>
        <p:txBody>
          <a:bodyPr vert="horz" wrap="none" lIns="0" tIns="0" rIns="0" bIns="0" rtlCol="0" anchor="t" anchorCtr="0">
            <a:normAutofit/>
          </a:bodyPr>
          <a:lstStyle/>
          <a:p>
            <a:r>
              <a:rPr lang="en-US" noProof="0" dirty="0"/>
              <a:t>ENVIRONMENTAL PERFORMANCE</a:t>
            </a:r>
            <a:endParaRPr lang="en-US" b="0" i="0" u="none" strike="noStrike" kern="1200" cap="all" spc="0" baseline="0" noProof="0" dirty="0">
              <a:uFillTx/>
              <a:latin typeface="Bebas Neue Pro" panose="020B0606020202050201" pitchFamily="34" charset="0"/>
              <a:ea typeface="+mj-ea"/>
              <a:cs typeface="+mj-cs"/>
              <a:sym typeface="Bahnschrift SemiBold"/>
            </a:endParaRPr>
          </a:p>
        </p:txBody>
      </p:sp>
      <p:sp>
        <p:nvSpPr>
          <p:cNvPr id="20" name="Content Placeholder 6">
            <a:extLst>
              <a:ext uri="{FF2B5EF4-FFF2-40B4-BE49-F238E27FC236}">
                <a16:creationId xmlns:a16="http://schemas.microsoft.com/office/drawing/2014/main" id="{6231ADF5-5787-4ECC-9943-82D09EFCE9CB}"/>
              </a:ext>
            </a:extLst>
          </p:cNvPr>
          <p:cNvSpPr>
            <a:spLocks noGrp="1"/>
          </p:cNvSpPr>
          <p:nvPr>
            <p:ph sz="quarter" idx="15"/>
          </p:nvPr>
        </p:nvSpPr>
        <p:spPr>
          <a:xfrm>
            <a:off x="300038" y="389835"/>
            <a:ext cx="9787998" cy="230877"/>
          </a:xfrm>
        </p:spPr>
        <p:txBody>
          <a:bodyPr/>
          <a:lstStyle/>
          <a:p>
            <a:r>
              <a:rPr lang="en-US" dirty="0"/>
              <a:t>ISO 14001:2015</a:t>
            </a:r>
          </a:p>
        </p:txBody>
      </p:sp>
      <p:sp>
        <p:nvSpPr>
          <p:cNvPr id="10" name="Untertitel 2">
            <a:extLst>
              <a:ext uri="{FF2B5EF4-FFF2-40B4-BE49-F238E27FC236}">
                <a16:creationId xmlns:a16="http://schemas.microsoft.com/office/drawing/2014/main" id="{46A9CE18-D409-41A9-AB88-E55E056EE6FA}"/>
              </a:ext>
            </a:extLst>
          </p:cNvPr>
          <p:cNvSpPr txBox="1">
            <a:spLocks/>
          </p:cNvSpPr>
          <p:nvPr/>
        </p:nvSpPr>
        <p:spPr>
          <a:xfrm>
            <a:off x="528638" y="1332940"/>
            <a:ext cx="3695700" cy="54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3C80"/>
              </a:buClr>
              <a:buFont typeface="Wingdings" charset="2"/>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003C80"/>
              </a:buClr>
              <a:buFont typeface="Wingdings" charset="2"/>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Clr>
                <a:srgbClr val="003C80"/>
              </a:buClr>
              <a:buFont typeface="Wingdings" charset="2"/>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latin typeface="+mn-lt"/>
              </a:rPr>
              <a:t>NON HAZARDOUS WASTE</a:t>
            </a:r>
          </a:p>
        </p:txBody>
      </p:sp>
      <p:pic>
        <p:nvPicPr>
          <p:cNvPr id="6" name="Imagen 5">
            <a:extLst>
              <a:ext uri="{FF2B5EF4-FFF2-40B4-BE49-F238E27FC236}">
                <a16:creationId xmlns:a16="http://schemas.microsoft.com/office/drawing/2014/main" id="{49840D13-820A-0C15-E8B0-DDF0675F41DA}"/>
              </a:ext>
            </a:extLst>
          </p:cNvPr>
          <p:cNvPicPr>
            <a:picLocks noChangeAspect="1"/>
          </p:cNvPicPr>
          <p:nvPr/>
        </p:nvPicPr>
        <p:blipFill>
          <a:blip r:embed="rId2"/>
          <a:stretch>
            <a:fillRect/>
          </a:stretch>
        </p:blipFill>
        <p:spPr>
          <a:xfrm>
            <a:off x="300037" y="2045167"/>
            <a:ext cx="5361489" cy="3222598"/>
          </a:xfrm>
          <a:prstGeom prst="rect">
            <a:avLst/>
          </a:prstGeom>
        </p:spPr>
      </p:pic>
      <p:pic>
        <p:nvPicPr>
          <p:cNvPr id="8" name="Imagen 7">
            <a:extLst>
              <a:ext uri="{FF2B5EF4-FFF2-40B4-BE49-F238E27FC236}">
                <a16:creationId xmlns:a16="http://schemas.microsoft.com/office/drawing/2014/main" id="{FBA8782F-AFC0-65C1-698E-00B42810BB5C}"/>
              </a:ext>
            </a:extLst>
          </p:cNvPr>
          <p:cNvPicPr>
            <a:picLocks noChangeAspect="1"/>
          </p:cNvPicPr>
          <p:nvPr/>
        </p:nvPicPr>
        <p:blipFill>
          <a:blip r:embed="rId3"/>
          <a:stretch>
            <a:fillRect/>
          </a:stretch>
        </p:blipFill>
        <p:spPr>
          <a:xfrm>
            <a:off x="5886816" y="2045167"/>
            <a:ext cx="6045936" cy="3222598"/>
          </a:xfrm>
          <a:prstGeom prst="rect">
            <a:avLst/>
          </a:prstGeom>
        </p:spPr>
      </p:pic>
    </p:spTree>
    <p:extLst>
      <p:ext uri="{BB962C8B-B14F-4D97-AF65-F5344CB8AC3E}">
        <p14:creationId xmlns:p14="http://schemas.microsoft.com/office/powerpoint/2010/main" val="328143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BE1CB0-1530-44C3-A859-0AE7DCE3C5AF}"/>
              </a:ext>
            </a:extLst>
          </p:cNvPr>
          <p:cNvSpPr>
            <a:spLocks noGrp="1"/>
          </p:cNvSpPr>
          <p:nvPr>
            <p:ph type="ftr" sz="quarter" idx="11"/>
          </p:nvPr>
        </p:nvSpPr>
        <p:spPr>
          <a:xfrm>
            <a:off x="300037" y="6466687"/>
            <a:ext cx="10086975" cy="151594"/>
          </a:xfrm>
        </p:spPr>
        <p:txBody>
          <a:bodyPr vert="horz" lIns="0" tIns="0" rIns="0" bIns="0" rtlCol="0" anchor="b" anchorCtr="0">
            <a:normAutofit/>
          </a:bodyPr>
          <a:lstStyle/>
          <a:p>
            <a:pPr>
              <a:spcAft>
                <a:spcPts val="600"/>
              </a:spcAft>
            </a:pPr>
            <a:r>
              <a:rPr lang="de-DE" kern="1200" dirty="0">
                <a:latin typeface="+mn-lt"/>
                <a:ea typeface="+mn-ea"/>
                <a:cs typeface="+mn-cs"/>
              </a:rPr>
              <a:t>PMG Group | O. Sanz | </a:t>
            </a:r>
            <a:r>
              <a:rPr lang="de-DE" dirty="0"/>
              <a:t>02</a:t>
            </a:r>
            <a:r>
              <a:rPr lang="de-DE" kern="1200" dirty="0">
                <a:latin typeface="+mn-lt"/>
                <a:ea typeface="+mn-ea"/>
                <a:cs typeface="+mn-cs"/>
              </a:rPr>
              <a:t>.02.2023</a:t>
            </a:r>
          </a:p>
        </p:txBody>
      </p:sp>
      <p:sp>
        <p:nvSpPr>
          <p:cNvPr id="4" name="Slide Number Placeholder 3">
            <a:extLst>
              <a:ext uri="{FF2B5EF4-FFF2-40B4-BE49-F238E27FC236}">
                <a16:creationId xmlns:a16="http://schemas.microsoft.com/office/drawing/2014/main" id="{A0E5CC9E-9174-4981-800E-CB1AB183C6FF}"/>
              </a:ext>
            </a:extLst>
          </p:cNvPr>
          <p:cNvSpPr>
            <a:spLocks noGrp="1"/>
          </p:cNvSpPr>
          <p:nvPr>
            <p:ph type="sldNum" sz="quarter" idx="12"/>
          </p:nvPr>
        </p:nvSpPr>
        <p:spPr>
          <a:xfrm>
            <a:off x="11677650" y="6453188"/>
            <a:ext cx="209184" cy="165093"/>
          </a:xfrm>
        </p:spPr>
        <p:txBody>
          <a:bodyPr vert="horz" wrap="none" lIns="0" tIns="0" rIns="0" bIns="0" rtlCol="0" anchor="ctr">
            <a:normAutofit/>
          </a:bodyPr>
          <a:lstStyle/>
          <a:p>
            <a:pPr>
              <a:spcAft>
                <a:spcPts val="600"/>
              </a:spcAft>
            </a:pPr>
            <a:fld id="{A03CC9DA-2EE4-4227-A642-5A6CE2420B24}" type="slidenum">
              <a:rPr lang="de-DE" smtClean="0"/>
              <a:pPr>
                <a:spcAft>
                  <a:spcPts val="600"/>
                </a:spcAft>
              </a:pPr>
              <a:t>6</a:t>
            </a:fld>
            <a:endParaRPr lang="de-DE"/>
          </a:p>
        </p:txBody>
      </p:sp>
      <p:sp>
        <p:nvSpPr>
          <p:cNvPr id="5" name="Title 4">
            <a:extLst>
              <a:ext uri="{FF2B5EF4-FFF2-40B4-BE49-F238E27FC236}">
                <a16:creationId xmlns:a16="http://schemas.microsoft.com/office/drawing/2014/main" id="{722E735F-610B-4B51-B4FF-3541346A7D1F}"/>
              </a:ext>
            </a:extLst>
          </p:cNvPr>
          <p:cNvSpPr>
            <a:spLocks noGrp="1"/>
          </p:cNvSpPr>
          <p:nvPr>
            <p:ph type="title"/>
          </p:nvPr>
        </p:nvSpPr>
        <p:spPr>
          <a:xfrm>
            <a:off x="300038" y="620713"/>
            <a:ext cx="7848600" cy="540000"/>
          </a:xfrm>
        </p:spPr>
        <p:txBody>
          <a:bodyPr vert="horz" wrap="none" lIns="0" tIns="0" rIns="0" bIns="0" rtlCol="0" anchor="t" anchorCtr="0">
            <a:normAutofit/>
          </a:bodyPr>
          <a:lstStyle/>
          <a:p>
            <a:r>
              <a:rPr lang="en-US" noProof="0" dirty="0"/>
              <a:t>ENVIRONMENTAL PERFORMANCE</a:t>
            </a:r>
            <a:endParaRPr lang="en-US" b="0" i="0" u="none" strike="noStrike" kern="1200" cap="all" spc="0" baseline="0" noProof="0" dirty="0">
              <a:uFillTx/>
              <a:latin typeface="Bebas Neue Pro" panose="020B0606020202050201" pitchFamily="34" charset="0"/>
              <a:ea typeface="+mj-ea"/>
              <a:cs typeface="+mj-cs"/>
              <a:sym typeface="Bahnschrift SemiBold"/>
            </a:endParaRPr>
          </a:p>
        </p:txBody>
      </p:sp>
      <p:sp>
        <p:nvSpPr>
          <p:cNvPr id="20" name="Content Placeholder 6">
            <a:extLst>
              <a:ext uri="{FF2B5EF4-FFF2-40B4-BE49-F238E27FC236}">
                <a16:creationId xmlns:a16="http://schemas.microsoft.com/office/drawing/2014/main" id="{6231ADF5-5787-4ECC-9943-82D09EFCE9CB}"/>
              </a:ext>
            </a:extLst>
          </p:cNvPr>
          <p:cNvSpPr>
            <a:spLocks noGrp="1"/>
          </p:cNvSpPr>
          <p:nvPr>
            <p:ph sz="quarter" idx="15"/>
          </p:nvPr>
        </p:nvSpPr>
        <p:spPr>
          <a:xfrm>
            <a:off x="300038" y="389835"/>
            <a:ext cx="9787998" cy="230877"/>
          </a:xfrm>
        </p:spPr>
        <p:txBody>
          <a:bodyPr/>
          <a:lstStyle/>
          <a:p>
            <a:r>
              <a:rPr lang="en-US" dirty="0"/>
              <a:t>ISO 14001:2015</a:t>
            </a:r>
          </a:p>
        </p:txBody>
      </p:sp>
      <p:sp>
        <p:nvSpPr>
          <p:cNvPr id="10" name="Untertitel 2">
            <a:extLst>
              <a:ext uri="{FF2B5EF4-FFF2-40B4-BE49-F238E27FC236}">
                <a16:creationId xmlns:a16="http://schemas.microsoft.com/office/drawing/2014/main" id="{46A9CE18-D409-41A9-AB88-E55E056EE6FA}"/>
              </a:ext>
            </a:extLst>
          </p:cNvPr>
          <p:cNvSpPr txBox="1">
            <a:spLocks/>
          </p:cNvSpPr>
          <p:nvPr/>
        </p:nvSpPr>
        <p:spPr>
          <a:xfrm>
            <a:off x="528638" y="1332940"/>
            <a:ext cx="3695700" cy="54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3C80"/>
              </a:buClr>
              <a:buFont typeface="Wingdings" charset="2"/>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003C80"/>
              </a:buClr>
              <a:buFont typeface="Wingdings" charset="2"/>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Clr>
                <a:srgbClr val="003C80"/>
              </a:buClr>
              <a:buFont typeface="Wingdings" charset="2"/>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latin typeface="+mn-lt"/>
              </a:rPr>
              <a:t>WATER CONSUMPTION</a:t>
            </a:r>
          </a:p>
        </p:txBody>
      </p:sp>
      <p:pic>
        <p:nvPicPr>
          <p:cNvPr id="7" name="Imagen 6">
            <a:extLst>
              <a:ext uri="{FF2B5EF4-FFF2-40B4-BE49-F238E27FC236}">
                <a16:creationId xmlns:a16="http://schemas.microsoft.com/office/drawing/2014/main" id="{CB1012FD-5C1A-C536-8C72-6DDF4B1BB039}"/>
              </a:ext>
            </a:extLst>
          </p:cNvPr>
          <p:cNvPicPr>
            <a:picLocks noChangeAspect="1"/>
          </p:cNvPicPr>
          <p:nvPr/>
        </p:nvPicPr>
        <p:blipFill>
          <a:blip r:embed="rId2"/>
          <a:stretch>
            <a:fillRect/>
          </a:stretch>
        </p:blipFill>
        <p:spPr>
          <a:xfrm>
            <a:off x="2807940" y="2202778"/>
            <a:ext cx="6576119" cy="3952668"/>
          </a:xfrm>
          <a:prstGeom prst="rect">
            <a:avLst/>
          </a:prstGeom>
        </p:spPr>
      </p:pic>
    </p:spTree>
    <p:extLst>
      <p:ext uri="{BB962C8B-B14F-4D97-AF65-F5344CB8AC3E}">
        <p14:creationId xmlns:p14="http://schemas.microsoft.com/office/powerpoint/2010/main" val="114847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BE1CB0-1530-44C3-A859-0AE7DCE3C5AF}"/>
              </a:ext>
            </a:extLst>
          </p:cNvPr>
          <p:cNvSpPr>
            <a:spLocks noGrp="1"/>
          </p:cNvSpPr>
          <p:nvPr>
            <p:ph type="ftr" sz="quarter" idx="11"/>
          </p:nvPr>
        </p:nvSpPr>
        <p:spPr>
          <a:xfrm>
            <a:off x="300037" y="6466687"/>
            <a:ext cx="10086975" cy="151594"/>
          </a:xfrm>
        </p:spPr>
        <p:txBody>
          <a:bodyPr vert="horz" lIns="0" tIns="0" rIns="0" bIns="0" rtlCol="0" anchor="b" anchorCtr="0">
            <a:normAutofit/>
          </a:bodyPr>
          <a:lstStyle/>
          <a:p>
            <a:pPr>
              <a:spcAft>
                <a:spcPts val="600"/>
              </a:spcAft>
            </a:pPr>
            <a:r>
              <a:rPr lang="de-DE" kern="1200" dirty="0">
                <a:latin typeface="+mn-lt"/>
                <a:ea typeface="+mn-ea"/>
                <a:cs typeface="+mn-cs"/>
              </a:rPr>
              <a:t>PMG Group | O. Sanz | </a:t>
            </a:r>
            <a:r>
              <a:rPr lang="de-DE" dirty="0"/>
              <a:t>02</a:t>
            </a:r>
            <a:r>
              <a:rPr lang="de-DE" kern="1200" dirty="0">
                <a:latin typeface="+mn-lt"/>
                <a:ea typeface="+mn-ea"/>
                <a:cs typeface="+mn-cs"/>
              </a:rPr>
              <a:t>.02.2023</a:t>
            </a:r>
          </a:p>
        </p:txBody>
      </p:sp>
      <p:sp>
        <p:nvSpPr>
          <p:cNvPr id="4" name="Slide Number Placeholder 3">
            <a:extLst>
              <a:ext uri="{FF2B5EF4-FFF2-40B4-BE49-F238E27FC236}">
                <a16:creationId xmlns:a16="http://schemas.microsoft.com/office/drawing/2014/main" id="{A0E5CC9E-9174-4981-800E-CB1AB183C6FF}"/>
              </a:ext>
            </a:extLst>
          </p:cNvPr>
          <p:cNvSpPr>
            <a:spLocks noGrp="1"/>
          </p:cNvSpPr>
          <p:nvPr>
            <p:ph type="sldNum" sz="quarter" idx="12"/>
          </p:nvPr>
        </p:nvSpPr>
        <p:spPr>
          <a:xfrm>
            <a:off x="11677650" y="6453188"/>
            <a:ext cx="209184" cy="165093"/>
          </a:xfrm>
        </p:spPr>
        <p:txBody>
          <a:bodyPr vert="horz" wrap="none" lIns="0" tIns="0" rIns="0" bIns="0" rtlCol="0" anchor="ctr">
            <a:normAutofit/>
          </a:bodyPr>
          <a:lstStyle/>
          <a:p>
            <a:pPr>
              <a:spcAft>
                <a:spcPts val="600"/>
              </a:spcAft>
            </a:pPr>
            <a:fld id="{A03CC9DA-2EE4-4227-A642-5A6CE2420B24}" type="slidenum">
              <a:rPr lang="de-DE" smtClean="0"/>
              <a:pPr>
                <a:spcAft>
                  <a:spcPts val="600"/>
                </a:spcAft>
              </a:pPr>
              <a:t>7</a:t>
            </a:fld>
            <a:endParaRPr lang="de-DE"/>
          </a:p>
        </p:txBody>
      </p:sp>
      <p:sp>
        <p:nvSpPr>
          <p:cNvPr id="5" name="Title 4">
            <a:extLst>
              <a:ext uri="{FF2B5EF4-FFF2-40B4-BE49-F238E27FC236}">
                <a16:creationId xmlns:a16="http://schemas.microsoft.com/office/drawing/2014/main" id="{722E735F-610B-4B51-B4FF-3541346A7D1F}"/>
              </a:ext>
            </a:extLst>
          </p:cNvPr>
          <p:cNvSpPr>
            <a:spLocks noGrp="1"/>
          </p:cNvSpPr>
          <p:nvPr>
            <p:ph type="title"/>
          </p:nvPr>
        </p:nvSpPr>
        <p:spPr>
          <a:xfrm>
            <a:off x="300038" y="620713"/>
            <a:ext cx="7848600" cy="540000"/>
          </a:xfrm>
        </p:spPr>
        <p:txBody>
          <a:bodyPr vert="horz" wrap="none" lIns="0" tIns="0" rIns="0" bIns="0" rtlCol="0" anchor="t" anchorCtr="0">
            <a:normAutofit/>
          </a:bodyPr>
          <a:lstStyle/>
          <a:p>
            <a:r>
              <a:rPr lang="en-US" noProof="0" dirty="0"/>
              <a:t>ENVIRONMENTAL PERFORMANCE</a:t>
            </a:r>
            <a:endParaRPr lang="en-US" b="0" i="0" u="none" strike="noStrike" kern="1200" cap="all" spc="0" baseline="0" noProof="0" dirty="0">
              <a:uFillTx/>
              <a:latin typeface="Bebas Neue Pro" panose="020B0606020202050201" pitchFamily="34" charset="0"/>
              <a:ea typeface="+mj-ea"/>
              <a:cs typeface="+mj-cs"/>
              <a:sym typeface="Bahnschrift SemiBold"/>
            </a:endParaRPr>
          </a:p>
        </p:txBody>
      </p:sp>
      <p:sp>
        <p:nvSpPr>
          <p:cNvPr id="20" name="Content Placeholder 6">
            <a:extLst>
              <a:ext uri="{FF2B5EF4-FFF2-40B4-BE49-F238E27FC236}">
                <a16:creationId xmlns:a16="http://schemas.microsoft.com/office/drawing/2014/main" id="{6231ADF5-5787-4ECC-9943-82D09EFCE9CB}"/>
              </a:ext>
            </a:extLst>
          </p:cNvPr>
          <p:cNvSpPr>
            <a:spLocks noGrp="1"/>
          </p:cNvSpPr>
          <p:nvPr>
            <p:ph sz="quarter" idx="15"/>
          </p:nvPr>
        </p:nvSpPr>
        <p:spPr>
          <a:xfrm>
            <a:off x="300038" y="389835"/>
            <a:ext cx="9787998" cy="230877"/>
          </a:xfrm>
        </p:spPr>
        <p:txBody>
          <a:bodyPr/>
          <a:lstStyle/>
          <a:p>
            <a:r>
              <a:rPr lang="en-US" dirty="0"/>
              <a:t>ISO 14001:2015</a:t>
            </a:r>
          </a:p>
        </p:txBody>
      </p:sp>
      <p:sp>
        <p:nvSpPr>
          <p:cNvPr id="10" name="Untertitel 2">
            <a:extLst>
              <a:ext uri="{FF2B5EF4-FFF2-40B4-BE49-F238E27FC236}">
                <a16:creationId xmlns:a16="http://schemas.microsoft.com/office/drawing/2014/main" id="{46A9CE18-D409-41A9-AB88-E55E056EE6FA}"/>
              </a:ext>
            </a:extLst>
          </p:cNvPr>
          <p:cNvSpPr txBox="1">
            <a:spLocks/>
          </p:cNvSpPr>
          <p:nvPr/>
        </p:nvSpPr>
        <p:spPr>
          <a:xfrm>
            <a:off x="528638" y="1332940"/>
            <a:ext cx="3695700" cy="54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3C80"/>
              </a:buClr>
              <a:buFont typeface="Wingdings" charset="2"/>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003C80"/>
              </a:buClr>
              <a:buFont typeface="Wingdings" charset="2"/>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Clr>
                <a:srgbClr val="003C80"/>
              </a:buClr>
              <a:buFont typeface="Wingdings" charset="2"/>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latin typeface="+mn-lt"/>
              </a:rPr>
              <a:t>MATERIAL CONSUMPTION</a:t>
            </a:r>
          </a:p>
        </p:txBody>
      </p:sp>
      <p:pic>
        <p:nvPicPr>
          <p:cNvPr id="8" name="Imagen 7">
            <a:extLst>
              <a:ext uri="{FF2B5EF4-FFF2-40B4-BE49-F238E27FC236}">
                <a16:creationId xmlns:a16="http://schemas.microsoft.com/office/drawing/2014/main" id="{56881D94-88E0-4182-43F9-1C3E6C0B3CBA}"/>
              </a:ext>
            </a:extLst>
          </p:cNvPr>
          <p:cNvPicPr>
            <a:picLocks noChangeAspect="1"/>
          </p:cNvPicPr>
          <p:nvPr/>
        </p:nvPicPr>
        <p:blipFill>
          <a:blip r:embed="rId2"/>
          <a:stretch>
            <a:fillRect/>
          </a:stretch>
        </p:blipFill>
        <p:spPr>
          <a:xfrm>
            <a:off x="2225490" y="1822101"/>
            <a:ext cx="6631269" cy="4415186"/>
          </a:xfrm>
          <a:prstGeom prst="rect">
            <a:avLst/>
          </a:prstGeom>
        </p:spPr>
      </p:pic>
    </p:spTree>
    <p:extLst>
      <p:ext uri="{BB962C8B-B14F-4D97-AF65-F5344CB8AC3E}">
        <p14:creationId xmlns:p14="http://schemas.microsoft.com/office/powerpoint/2010/main" val="120558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BE1CB0-1530-44C3-A859-0AE7DCE3C5AF}"/>
              </a:ext>
            </a:extLst>
          </p:cNvPr>
          <p:cNvSpPr>
            <a:spLocks noGrp="1"/>
          </p:cNvSpPr>
          <p:nvPr>
            <p:ph type="ftr" sz="quarter" idx="11"/>
          </p:nvPr>
        </p:nvSpPr>
        <p:spPr>
          <a:xfrm>
            <a:off x="300037" y="6466687"/>
            <a:ext cx="10086975" cy="151594"/>
          </a:xfrm>
        </p:spPr>
        <p:txBody>
          <a:bodyPr vert="horz" lIns="0" tIns="0" rIns="0" bIns="0" rtlCol="0" anchor="b" anchorCtr="0">
            <a:normAutofit/>
          </a:bodyPr>
          <a:lstStyle/>
          <a:p>
            <a:pPr>
              <a:spcAft>
                <a:spcPts val="600"/>
              </a:spcAft>
            </a:pPr>
            <a:r>
              <a:rPr lang="de-DE" kern="1200" dirty="0">
                <a:latin typeface="+mn-lt"/>
                <a:ea typeface="+mn-ea"/>
                <a:cs typeface="+mn-cs"/>
              </a:rPr>
              <a:t>PMG Group | O. Sanz | </a:t>
            </a:r>
            <a:r>
              <a:rPr lang="de-DE" dirty="0"/>
              <a:t>02</a:t>
            </a:r>
            <a:r>
              <a:rPr lang="de-DE" kern="1200" dirty="0">
                <a:latin typeface="+mn-lt"/>
                <a:ea typeface="+mn-ea"/>
                <a:cs typeface="+mn-cs"/>
              </a:rPr>
              <a:t>.02.2023</a:t>
            </a:r>
          </a:p>
        </p:txBody>
      </p:sp>
      <p:sp>
        <p:nvSpPr>
          <p:cNvPr id="4" name="Slide Number Placeholder 3">
            <a:extLst>
              <a:ext uri="{FF2B5EF4-FFF2-40B4-BE49-F238E27FC236}">
                <a16:creationId xmlns:a16="http://schemas.microsoft.com/office/drawing/2014/main" id="{A0E5CC9E-9174-4981-800E-CB1AB183C6FF}"/>
              </a:ext>
            </a:extLst>
          </p:cNvPr>
          <p:cNvSpPr>
            <a:spLocks noGrp="1"/>
          </p:cNvSpPr>
          <p:nvPr>
            <p:ph type="sldNum" sz="quarter" idx="12"/>
          </p:nvPr>
        </p:nvSpPr>
        <p:spPr>
          <a:xfrm>
            <a:off x="11677650" y="6453188"/>
            <a:ext cx="209184" cy="165093"/>
          </a:xfrm>
        </p:spPr>
        <p:txBody>
          <a:bodyPr vert="horz" wrap="none" lIns="0" tIns="0" rIns="0" bIns="0" rtlCol="0" anchor="ctr">
            <a:normAutofit/>
          </a:bodyPr>
          <a:lstStyle/>
          <a:p>
            <a:pPr>
              <a:spcAft>
                <a:spcPts val="600"/>
              </a:spcAft>
            </a:pPr>
            <a:fld id="{A03CC9DA-2EE4-4227-A642-5A6CE2420B24}" type="slidenum">
              <a:rPr lang="de-DE" smtClean="0"/>
              <a:pPr>
                <a:spcAft>
                  <a:spcPts val="600"/>
                </a:spcAft>
              </a:pPr>
              <a:t>8</a:t>
            </a:fld>
            <a:endParaRPr lang="de-DE"/>
          </a:p>
        </p:txBody>
      </p:sp>
      <p:sp>
        <p:nvSpPr>
          <p:cNvPr id="5" name="Title 4">
            <a:extLst>
              <a:ext uri="{FF2B5EF4-FFF2-40B4-BE49-F238E27FC236}">
                <a16:creationId xmlns:a16="http://schemas.microsoft.com/office/drawing/2014/main" id="{722E735F-610B-4B51-B4FF-3541346A7D1F}"/>
              </a:ext>
            </a:extLst>
          </p:cNvPr>
          <p:cNvSpPr>
            <a:spLocks noGrp="1"/>
          </p:cNvSpPr>
          <p:nvPr>
            <p:ph type="title"/>
          </p:nvPr>
        </p:nvSpPr>
        <p:spPr>
          <a:xfrm>
            <a:off x="300038" y="620713"/>
            <a:ext cx="7848600" cy="540000"/>
          </a:xfrm>
        </p:spPr>
        <p:txBody>
          <a:bodyPr vert="horz" wrap="none" lIns="0" tIns="0" rIns="0" bIns="0" rtlCol="0" anchor="t" anchorCtr="0">
            <a:normAutofit/>
          </a:bodyPr>
          <a:lstStyle/>
          <a:p>
            <a:r>
              <a:rPr lang="en-US" noProof="0" dirty="0"/>
              <a:t>ENVIRONMENTAL PERFORMANCE</a:t>
            </a:r>
            <a:endParaRPr lang="en-US" b="0" i="0" u="none" strike="noStrike" kern="1200" cap="all" spc="0" baseline="0" noProof="0" dirty="0">
              <a:uFillTx/>
              <a:latin typeface="Bebas Neue Pro" panose="020B0606020202050201" pitchFamily="34" charset="0"/>
              <a:ea typeface="+mj-ea"/>
              <a:cs typeface="+mj-cs"/>
              <a:sym typeface="Bahnschrift SemiBold"/>
            </a:endParaRPr>
          </a:p>
        </p:txBody>
      </p:sp>
      <p:sp>
        <p:nvSpPr>
          <p:cNvPr id="20" name="Content Placeholder 6">
            <a:extLst>
              <a:ext uri="{FF2B5EF4-FFF2-40B4-BE49-F238E27FC236}">
                <a16:creationId xmlns:a16="http://schemas.microsoft.com/office/drawing/2014/main" id="{6231ADF5-5787-4ECC-9943-82D09EFCE9CB}"/>
              </a:ext>
            </a:extLst>
          </p:cNvPr>
          <p:cNvSpPr>
            <a:spLocks noGrp="1"/>
          </p:cNvSpPr>
          <p:nvPr>
            <p:ph sz="quarter" idx="15"/>
          </p:nvPr>
        </p:nvSpPr>
        <p:spPr>
          <a:xfrm>
            <a:off x="300038" y="389835"/>
            <a:ext cx="9787998" cy="230877"/>
          </a:xfrm>
        </p:spPr>
        <p:txBody>
          <a:bodyPr/>
          <a:lstStyle/>
          <a:p>
            <a:r>
              <a:rPr lang="en-US" dirty="0"/>
              <a:t>ISO 14001:2015</a:t>
            </a:r>
          </a:p>
        </p:txBody>
      </p:sp>
      <p:sp>
        <p:nvSpPr>
          <p:cNvPr id="10" name="Untertitel 2">
            <a:extLst>
              <a:ext uri="{FF2B5EF4-FFF2-40B4-BE49-F238E27FC236}">
                <a16:creationId xmlns:a16="http://schemas.microsoft.com/office/drawing/2014/main" id="{46A9CE18-D409-41A9-AB88-E55E056EE6FA}"/>
              </a:ext>
            </a:extLst>
          </p:cNvPr>
          <p:cNvSpPr txBox="1">
            <a:spLocks/>
          </p:cNvSpPr>
          <p:nvPr/>
        </p:nvSpPr>
        <p:spPr>
          <a:xfrm>
            <a:off x="528638" y="1332940"/>
            <a:ext cx="3695700" cy="540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3C80"/>
              </a:buClr>
              <a:buFont typeface="Wingdings" charset="2"/>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003C80"/>
              </a:buClr>
              <a:buFont typeface="Wingdings" charset="2"/>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Clr>
                <a:srgbClr val="003C80"/>
              </a:buClr>
              <a:buFont typeface="Wingdings" charset="2"/>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3C80"/>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a:latin typeface="+mn-lt"/>
              </a:rPr>
              <a:t>BIODIVERSITY</a:t>
            </a:r>
          </a:p>
        </p:txBody>
      </p:sp>
      <p:pic>
        <p:nvPicPr>
          <p:cNvPr id="7" name="Imagen 6">
            <a:extLst>
              <a:ext uri="{FF2B5EF4-FFF2-40B4-BE49-F238E27FC236}">
                <a16:creationId xmlns:a16="http://schemas.microsoft.com/office/drawing/2014/main" id="{79D9F9D9-F321-81AE-67EE-1BB5A10F9D21}"/>
              </a:ext>
            </a:extLst>
          </p:cNvPr>
          <p:cNvPicPr>
            <a:picLocks noChangeAspect="1"/>
          </p:cNvPicPr>
          <p:nvPr/>
        </p:nvPicPr>
        <p:blipFill>
          <a:blip r:embed="rId2"/>
          <a:stretch>
            <a:fillRect/>
          </a:stretch>
        </p:blipFill>
        <p:spPr>
          <a:xfrm>
            <a:off x="2474874" y="1609977"/>
            <a:ext cx="6465014" cy="4312768"/>
          </a:xfrm>
          <a:prstGeom prst="rect">
            <a:avLst/>
          </a:prstGeom>
        </p:spPr>
      </p:pic>
    </p:spTree>
    <p:extLst>
      <p:ext uri="{BB962C8B-B14F-4D97-AF65-F5344CB8AC3E}">
        <p14:creationId xmlns:p14="http://schemas.microsoft.com/office/powerpoint/2010/main" val="1475242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c20d5b1dc4850c4af87cc5bbc10f75c24583"/>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MG">
  <a:themeElements>
    <a:clrScheme name="PMG">
      <a:dk1>
        <a:srgbClr val="000000"/>
      </a:dk1>
      <a:lt1>
        <a:srgbClr val="FFFFFF"/>
      </a:lt1>
      <a:dk2>
        <a:srgbClr val="2DAFE5"/>
      </a:dk2>
      <a:lt2>
        <a:srgbClr val="B6ADA5"/>
      </a:lt2>
      <a:accent1>
        <a:srgbClr val="F7A600"/>
      </a:accent1>
      <a:accent2>
        <a:srgbClr val="005493"/>
      </a:accent2>
      <a:accent3>
        <a:srgbClr val="929000"/>
      </a:accent3>
      <a:accent4>
        <a:srgbClr val="009193"/>
      </a:accent4>
      <a:accent5>
        <a:srgbClr val="941751"/>
      </a:accent5>
      <a:accent6>
        <a:srgbClr val="ED220D"/>
      </a:accent6>
      <a:hlink>
        <a:srgbClr val="000000"/>
      </a:hlink>
      <a:folHlink>
        <a:srgbClr val="B6ADA5"/>
      </a:folHlink>
    </a:clrScheme>
    <a:fontScheme name="PMG">
      <a:majorFont>
        <a:latin typeface="Bebas Neue Pro"/>
        <a:ea typeface=""/>
        <a:cs typeface=""/>
      </a:majorFont>
      <a:minorFont>
        <a:latin typeface="DIN Pr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24_Templatevorlage_16x9_01.potx" id="{13ECA41C-B937-4AF6-95FA-D370AFBBC202}" vid="{D344D409-6459-47F3-850B-24662F1C4580}"/>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1E6C0AC22933A499050181B67722624" ma:contentTypeVersion="7" ma:contentTypeDescription="Ein neues Dokument erstellen." ma:contentTypeScope="" ma:versionID="ea41f6f270985c401878cb4ddc1ad99f">
  <xsd:schema xmlns:xsd="http://www.w3.org/2001/XMLSchema" xmlns:xs="http://www.w3.org/2001/XMLSchema" xmlns:p="http://schemas.microsoft.com/office/2006/metadata/properties" xmlns:ns1="http://schemas.microsoft.com/sharepoint/v3" xmlns:ns2="34cf2237-ee4c-4016-b982-4acff55dd61c" xmlns:ns3="949eabf6-359c-4b13-85e2-f87bfc4a499b" targetNamespace="http://schemas.microsoft.com/office/2006/metadata/properties" ma:root="true" ma:fieldsID="7b4e5d918730a6c40d31b9bf36ed47ac" ns1:_="" ns2:_="" ns3:_="">
    <xsd:import namespace="http://schemas.microsoft.com/sharepoint/v3"/>
    <xsd:import namespace="34cf2237-ee4c-4016-b982-4acff55dd61c"/>
    <xsd:import namespace="949eabf6-359c-4b13-85e2-f87bfc4a499b"/>
    <xsd:element name="properties">
      <xsd:complexType>
        <xsd:sequence>
          <xsd:element name="documentManagement">
            <xsd:complexType>
              <xsd:all>
                <xsd:element ref="ns1:PublishingStartDate" minOccurs="0"/>
                <xsd:element ref="ns1:PublishingExpirationDate" minOccurs="0"/>
                <xsd:element ref="ns2:Language" minOccurs="0"/>
                <xsd:element ref="ns2:Topic"/>
                <xsd:element ref="ns2:Format" minOccurs="0"/>
                <xsd:element ref="ns2:Brief_x0020_Descrip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cf2237-ee4c-4016-b982-4acff55dd61c" elementFormDefault="qualified">
    <xsd:import namespace="http://schemas.microsoft.com/office/2006/documentManagement/types"/>
    <xsd:import namespace="http://schemas.microsoft.com/office/infopath/2007/PartnerControls"/>
    <xsd:element name="Language" ma:index="10" nillable="true" ma:displayName="Language" ma:internalName="Language" ma:requiredMultiChoice="true">
      <xsd:complexType>
        <xsd:complexContent>
          <xsd:extension base="dms:MultiChoice">
            <xsd:sequence>
              <xsd:element name="Value" maxOccurs="unbounded" minOccurs="0" nillable="true">
                <xsd:simpleType>
                  <xsd:restriction base="dms:Choice">
                    <xsd:enumeration value="EN"/>
                    <xsd:enumeration value="DE"/>
                    <xsd:enumeration value="ES"/>
                    <xsd:enumeration value="ZH"/>
                  </xsd:restriction>
                </xsd:simpleType>
              </xsd:element>
            </xsd:sequence>
          </xsd:extension>
        </xsd:complexContent>
      </xsd:complexType>
    </xsd:element>
    <xsd:element name="Topic" ma:index="11" ma:displayName="Topic" ma:internalName="Topic">
      <xsd:simpleType>
        <xsd:restriction base="dms:Text">
          <xsd:maxLength value="35"/>
        </xsd:restriction>
      </xsd:simpleType>
    </xsd:element>
    <xsd:element name="Format" ma:index="12" nillable="true" ma:displayName="Format" ma:description="(DIN A4; 16:9; etc.)" ma:internalName="Format">
      <xsd:simpleType>
        <xsd:restriction base="dms:Text">
          <xsd:maxLength value="15"/>
        </xsd:restriction>
      </xsd:simpleType>
    </xsd:element>
    <xsd:element name="Brief_x0020_Description" ma:index="13" nillable="true" ma:displayName="Brief Description" ma:internalName="Brief_x0020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9eabf6-359c-4b13-85e2-f87bfc4a499b" elementFormDefault="qualified">
    <xsd:import namespace="http://schemas.microsoft.com/office/2006/documentManagement/types"/>
    <xsd:import namespace="http://schemas.microsoft.com/office/infopath/2007/PartnerControls"/>
    <xsd:element name="SharedWithUsers" ma:index="14"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at xmlns="34cf2237-ee4c-4016-b982-4acff55dd61c" xsi:nil="true"/>
    <Topic xmlns="34cf2237-ee4c-4016-b982-4acff55dd61c">Power Point Templates</Topic>
    <Brief_x0020_Description xmlns="34cf2237-ee4c-4016-b982-4acff55dd61c" xsi:nil="true"/>
    <PublishingExpirationDate xmlns="http://schemas.microsoft.com/sharepoint/v3" xsi:nil="true"/>
    <Language xmlns="34cf2237-ee4c-4016-b982-4acff55dd61c">
      <Value>EN</Value>
    </Language>
    <PublishingStartDate xmlns="http://schemas.microsoft.com/sharepoint/v3" xsi:nil="true"/>
  </documentManagement>
</p:properties>
</file>

<file path=customXml/itemProps1.xml><?xml version="1.0" encoding="utf-8"?>
<ds:datastoreItem xmlns:ds="http://schemas.openxmlformats.org/officeDocument/2006/customXml" ds:itemID="{950D4598-CBBB-4E4C-9C4D-4794C7112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cf2237-ee4c-4016-b982-4acff55dd61c"/>
    <ds:schemaRef ds:uri="949eabf6-359c-4b13-85e2-f87bfc4a4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F83E04-9EF2-40AE-9444-9C2434A484EB}">
  <ds:schemaRefs>
    <ds:schemaRef ds:uri="http://schemas.microsoft.com/sharepoint/v3/contenttype/forms"/>
  </ds:schemaRefs>
</ds:datastoreItem>
</file>

<file path=customXml/itemProps3.xml><?xml version="1.0" encoding="utf-8"?>
<ds:datastoreItem xmlns:ds="http://schemas.openxmlformats.org/officeDocument/2006/customXml" ds:itemID="{12C5E9AE-1017-4F8C-8987-339BCC3B2E1D}">
  <ds:schemaRefs>
    <ds:schemaRef ds:uri="http://schemas.microsoft.com/office/infopath/2007/PartnerControls"/>
    <ds:schemaRef ds:uri="http://purl.org/dc/terms/"/>
    <ds:schemaRef ds:uri="949eabf6-359c-4b13-85e2-f87bfc4a499b"/>
    <ds:schemaRef ds:uri="http://schemas.microsoft.com/office/2006/metadata/properties"/>
    <ds:schemaRef ds:uri="http://schemas.microsoft.com/office/2006/documentManagement/types"/>
    <ds:schemaRef ds:uri="http://schemas.microsoft.com/sharepoint/v3"/>
    <ds:schemaRef ds:uri="34cf2237-ee4c-4016-b982-4acff55dd61c"/>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p24_Templatevorlage_16x9_01</Template>
  <TotalTime>0</TotalTime>
  <Words>115</Words>
  <Application>Microsoft Office PowerPoint</Application>
  <PresentationFormat>Panorámica</PresentationFormat>
  <Paragraphs>38</Paragraphs>
  <Slides>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5" baseType="lpstr">
      <vt:lpstr>Arial</vt:lpstr>
      <vt:lpstr>Bebas Neue Pro</vt:lpstr>
      <vt:lpstr>Calibri</vt:lpstr>
      <vt:lpstr>DIN Pro Light</vt:lpstr>
      <vt:lpstr>Wingdings</vt:lpstr>
      <vt:lpstr>PMG</vt:lpstr>
      <vt:lpstr>think-cell Folie</vt:lpstr>
      <vt:lpstr>ENVIRONMENTAL PERFORMANCE 2022</vt:lpstr>
      <vt:lpstr>ENVIRONMENTAL PERFORMANCE</vt:lpstr>
      <vt:lpstr>ENVIRONMENTAL PERFORMANCE</vt:lpstr>
      <vt:lpstr>ENVIRONMENTAL PERFORMANCE</vt:lpstr>
      <vt:lpstr>ENVIRONMENTAL PERFORMANCE</vt:lpstr>
      <vt:lpstr>ENVIRONMENTAL PERFORMANCE</vt:lpstr>
      <vt:lpstr>ENVIRONMENTAL PERFORMANCE</vt:lpstr>
      <vt:lpstr>ENVIRONMENTAL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Templates</dc:title>
  <dc:creator>Ludwig Marby</dc:creator>
  <cp:lastModifiedBy>Sanz Oskar</cp:lastModifiedBy>
  <cp:revision>91</cp:revision>
  <cp:lastPrinted>2015-03-10T11:42:45Z</cp:lastPrinted>
  <dcterms:created xsi:type="dcterms:W3CDTF">2016-03-25T22:41:51Z</dcterms:created>
  <dcterms:modified xsi:type="dcterms:W3CDTF">2023-07-06T13:45:22Z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0x01010081E6C0AC22933A499050181B67722624</vt:lpwstr>
  </property>
</Properties>
</file>